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63" r:id="rId5"/>
    <p:sldId id="259" r:id="rId6"/>
    <p:sldId id="257" r:id="rId7"/>
    <p:sldId id="270" r:id="rId8"/>
    <p:sldId id="274" r:id="rId9"/>
    <p:sldId id="271" r:id="rId10"/>
    <p:sldId id="272" r:id="rId11"/>
    <p:sldId id="275" r:id="rId12"/>
    <p:sldId id="276" r:id="rId13"/>
    <p:sldId id="283" r:id="rId14"/>
    <p:sldId id="277" r:id="rId15"/>
    <p:sldId id="284" r:id="rId16"/>
    <p:sldId id="278" r:id="rId17"/>
    <p:sldId id="285" r:id="rId18"/>
    <p:sldId id="279" r:id="rId19"/>
    <p:sldId id="286" r:id="rId20"/>
    <p:sldId id="280" r:id="rId21"/>
    <p:sldId id="282" r:id="rId22"/>
    <p:sldId id="287" r:id="rId23"/>
    <p:sldId id="281" r:id="rId24"/>
    <p:sldId id="288" r:id="rId25"/>
    <p:sldId id="273" r:id="rId26"/>
    <p:sldId id="269" r:id="rId27"/>
    <p:sldId id="305" r:id="rId2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B3CA"/>
    <a:srgbClr val="CAEEF6"/>
    <a:srgbClr val="4D4D4D"/>
    <a:srgbClr val="8ADAEC"/>
    <a:srgbClr val="1A468F"/>
    <a:srgbClr val="F1FBFD"/>
    <a:srgbClr val="E6E6E6"/>
    <a:srgbClr val="86C6E6"/>
    <a:srgbClr val="7397A9"/>
    <a:srgbClr val="5B8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9D64EA-6AE6-4D53-9D0A-56B3DF7DF436}" v="7" dt="2024-11-14T16:55:56.853"/>
    <p1510:client id="{D777DE43-C16C-4118-AAF4-8B8CD570C94A}" v="110" dt="2024-11-13T21:24:50.3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loise Coyle" userId="a11504d9c0c52eb4" providerId="LiveId" clId="{D777DE43-C16C-4118-AAF4-8B8CD570C94A}"/>
    <pc:docChg chg="undo custSel addSld delSld modSld">
      <pc:chgData name="Elloise Coyle" userId="a11504d9c0c52eb4" providerId="LiveId" clId="{D777DE43-C16C-4118-AAF4-8B8CD570C94A}" dt="2024-11-13T21:40:00.516" v="2535" actId="1076"/>
      <pc:docMkLst>
        <pc:docMk/>
      </pc:docMkLst>
      <pc:sldChg chg="addSp delSp modSp mod modClrScheme chgLayout">
        <pc:chgData name="Elloise Coyle" userId="a11504d9c0c52eb4" providerId="LiveId" clId="{D777DE43-C16C-4118-AAF4-8B8CD570C94A}" dt="2024-11-12T18:31:45.299" v="796" actId="1076"/>
        <pc:sldMkLst>
          <pc:docMk/>
          <pc:sldMk cId="1054740576" sldId="257"/>
        </pc:sldMkLst>
        <pc:spChg chg="mod ord">
          <ac:chgData name="Elloise Coyle" userId="a11504d9c0c52eb4" providerId="LiveId" clId="{D777DE43-C16C-4118-AAF4-8B8CD570C94A}" dt="2024-11-11T01:55:47.650" v="260" actId="255"/>
          <ac:spMkLst>
            <pc:docMk/>
            <pc:sldMk cId="1054740576" sldId="257"/>
            <ac:spMk id="2" creationId="{8B1D8FAD-7025-044D-B472-C4750CC6114C}"/>
          </ac:spMkLst>
        </pc:spChg>
        <pc:spChg chg="add del mod ord">
          <ac:chgData name="Elloise Coyle" userId="a11504d9c0c52eb4" providerId="LiveId" clId="{D777DE43-C16C-4118-AAF4-8B8CD570C94A}" dt="2024-11-11T01:36:11.793" v="204"/>
          <ac:spMkLst>
            <pc:docMk/>
            <pc:sldMk cId="1054740576" sldId="257"/>
            <ac:spMk id="3" creationId="{4117028A-313A-6FBD-2C32-4C43FDB20F28}"/>
          </ac:spMkLst>
        </pc:spChg>
        <pc:spChg chg="add mod">
          <ac:chgData name="Elloise Coyle" userId="a11504d9c0c52eb4" providerId="LiveId" clId="{D777DE43-C16C-4118-AAF4-8B8CD570C94A}" dt="2024-11-12T18:31:31.391" v="792" actId="404"/>
          <ac:spMkLst>
            <pc:docMk/>
            <pc:sldMk cId="1054740576" sldId="257"/>
            <ac:spMk id="4" creationId="{C7654BBC-88D8-F2B1-945A-5DAC4E2B5529}"/>
          </ac:spMkLst>
        </pc:spChg>
        <pc:spChg chg="mod ord">
          <ac:chgData name="Elloise Coyle" userId="a11504d9c0c52eb4" providerId="LiveId" clId="{D777DE43-C16C-4118-AAF4-8B8CD570C94A}" dt="2024-11-11T01:36:47.727" v="209" actId="26606"/>
          <ac:spMkLst>
            <pc:docMk/>
            <pc:sldMk cId="1054740576" sldId="257"/>
            <ac:spMk id="6" creationId="{F5A89CBE-4777-F04A-9C4A-7825F7503055}"/>
          </ac:spMkLst>
        </pc:spChg>
        <pc:spChg chg="add mod">
          <ac:chgData name="Elloise Coyle" userId="a11504d9c0c52eb4" providerId="LiveId" clId="{D777DE43-C16C-4118-AAF4-8B8CD570C94A}" dt="2024-11-11T01:36:47.727" v="209" actId="26606"/>
          <ac:spMkLst>
            <pc:docMk/>
            <pc:sldMk cId="1054740576" sldId="257"/>
            <ac:spMk id="8" creationId="{0FE398E2-E10F-E1AE-CFB4-5ACC19696144}"/>
          </ac:spMkLst>
        </pc:spChg>
        <pc:spChg chg="del mod">
          <ac:chgData name="Elloise Coyle" userId="a11504d9c0c52eb4" providerId="LiveId" clId="{D777DE43-C16C-4118-AAF4-8B8CD570C94A}" dt="2024-11-11T00:36:18.123" v="165" actId="478"/>
          <ac:spMkLst>
            <pc:docMk/>
            <pc:sldMk cId="1054740576" sldId="257"/>
            <ac:spMk id="11" creationId="{0977ADF0-B7D6-62DF-2689-DEFA7CE9D175}"/>
          </ac:spMkLst>
        </pc:spChg>
        <pc:spChg chg="add mod">
          <ac:chgData name="Elloise Coyle" userId="a11504d9c0c52eb4" providerId="LiveId" clId="{D777DE43-C16C-4118-AAF4-8B8CD570C94A}" dt="2024-11-11T01:36:47.727" v="209" actId="26606"/>
          <ac:spMkLst>
            <pc:docMk/>
            <pc:sldMk cId="1054740576" sldId="257"/>
            <ac:spMk id="13" creationId="{8893CEE2-3CC8-F445-A2B2-00190D8FA6AC}"/>
          </ac:spMkLst>
        </pc:spChg>
        <pc:picChg chg="add mod">
          <ac:chgData name="Elloise Coyle" userId="a11504d9c0c52eb4" providerId="LiveId" clId="{D777DE43-C16C-4118-AAF4-8B8CD570C94A}" dt="2024-11-12T18:31:41.468" v="795" actId="1076"/>
          <ac:picMkLst>
            <pc:docMk/>
            <pc:sldMk cId="1054740576" sldId="257"/>
            <ac:picMk id="5" creationId="{0A863BDA-7821-596D-D779-DA0CC01CB974}"/>
          </ac:picMkLst>
        </pc:picChg>
        <pc:picChg chg="add mod">
          <ac:chgData name="Elloise Coyle" userId="a11504d9c0c52eb4" providerId="LiveId" clId="{D777DE43-C16C-4118-AAF4-8B8CD570C94A}" dt="2024-11-12T18:31:45.299" v="796" actId="1076"/>
          <ac:picMkLst>
            <pc:docMk/>
            <pc:sldMk cId="1054740576" sldId="257"/>
            <ac:picMk id="9" creationId="{598B2BAE-CFD5-45FA-76CC-1C144F535D9E}"/>
          </ac:picMkLst>
        </pc:picChg>
      </pc:sldChg>
      <pc:sldChg chg="modSp mod">
        <pc:chgData name="Elloise Coyle" userId="a11504d9c0c52eb4" providerId="LiveId" clId="{D777DE43-C16C-4118-AAF4-8B8CD570C94A}" dt="2024-11-13T21:17:00.996" v="2330" actId="20577"/>
        <pc:sldMkLst>
          <pc:docMk/>
          <pc:sldMk cId="1422490075" sldId="259"/>
        </pc:sldMkLst>
        <pc:spChg chg="mod">
          <ac:chgData name="Elloise Coyle" userId="a11504d9c0c52eb4" providerId="LiveId" clId="{D777DE43-C16C-4118-AAF4-8B8CD570C94A}" dt="2024-11-11T00:35:22.481" v="64" actId="20577"/>
          <ac:spMkLst>
            <pc:docMk/>
            <pc:sldMk cId="1422490075" sldId="259"/>
            <ac:spMk id="2" creationId="{ADE67491-B0A5-F321-933C-37DEFC8D0EE9}"/>
          </ac:spMkLst>
        </pc:spChg>
        <pc:spChg chg="mod">
          <ac:chgData name="Elloise Coyle" userId="a11504d9c0c52eb4" providerId="LiveId" clId="{D777DE43-C16C-4118-AAF4-8B8CD570C94A}" dt="2024-11-13T21:17:00.996" v="2330" actId="20577"/>
          <ac:spMkLst>
            <pc:docMk/>
            <pc:sldMk cId="1422490075" sldId="259"/>
            <ac:spMk id="8" creationId="{CFE1B269-2B3F-4103-2C9B-BE409AD4015E}"/>
          </ac:spMkLst>
        </pc:spChg>
      </pc:sldChg>
      <pc:sldChg chg="modSp mod">
        <pc:chgData name="Elloise Coyle" userId="a11504d9c0c52eb4" providerId="LiveId" clId="{D777DE43-C16C-4118-AAF4-8B8CD570C94A}" dt="2024-11-13T21:39:01.836" v="2525" actId="20577"/>
        <pc:sldMkLst>
          <pc:docMk/>
          <pc:sldMk cId="3662696162" sldId="263"/>
        </pc:sldMkLst>
        <pc:spChg chg="mod">
          <ac:chgData name="Elloise Coyle" userId="a11504d9c0c52eb4" providerId="LiveId" clId="{D777DE43-C16C-4118-AAF4-8B8CD570C94A}" dt="2024-11-11T00:34:57.849" v="31" actId="403"/>
          <ac:spMkLst>
            <pc:docMk/>
            <pc:sldMk cId="3662696162" sldId="263"/>
            <ac:spMk id="2" creationId="{0A79717E-B98F-DA4B-962B-BD7956C14289}"/>
          </ac:spMkLst>
        </pc:spChg>
        <pc:spChg chg="mod">
          <ac:chgData name="Elloise Coyle" userId="a11504d9c0c52eb4" providerId="LiveId" clId="{D777DE43-C16C-4118-AAF4-8B8CD570C94A}" dt="2024-11-13T21:39:01.836" v="2525" actId="20577"/>
          <ac:spMkLst>
            <pc:docMk/>
            <pc:sldMk cId="3662696162" sldId="263"/>
            <ac:spMk id="4" creationId="{20F36EBF-C4EB-F748-8261-27797AA7C80E}"/>
          </ac:spMkLst>
        </pc:spChg>
      </pc:sldChg>
      <pc:sldChg chg="del">
        <pc:chgData name="Elloise Coyle" userId="a11504d9c0c52eb4" providerId="LiveId" clId="{D777DE43-C16C-4118-AAF4-8B8CD570C94A}" dt="2024-11-11T00:36:39.718" v="168" actId="2696"/>
        <pc:sldMkLst>
          <pc:docMk/>
          <pc:sldMk cId="2334100546" sldId="264"/>
        </pc:sldMkLst>
      </pc:sldChg>
      <pc:sldChg chg="modSp mod">
        <pc:chgData name="Elloise Coyle" userId="a11504d9c0c52eb4" providerId="LiveId" clId="{D777DE43-C16C-4118-AAF4-8B8CD570C94A}" dt="2024-11-13T21:13:38.743" v="2121" actId="20577"/>
        <pc:sldMkLst>
          <pc:docMk/>
          <pc:sldMk cId="2144108118" sldId="269"/>
        </pc:sldMkLst>
        <pc:spChg chg="mod">
          <ac:chgData name="Elloise Coyle" userId="a11504d9c0c52eb4" providerId="LiveId" clId="{D777DE43-C16C-4118-AAF4-8B8CD570C94A}" dt="2024-11-13T21:13:38.743" v="2121" actId="20577"/>
          <ac:spMkLst>
            <pc:docMk/>
            <pc:sldMk cId="2144108118" sldId="269"/>
            <ac:spMk id="2" creationId="{6E69D064-DEB7-68CF-F56A-5654F6CCD980}"/>
          </ac:spMkLst>
        </pc:spChg>
      </pc:sldChg>
      <pc:sldChg chg="del">
        <pc:chgData name="Elloise Coyle" userId="a11504d9c0c52eb4" providerId="LiveId" clId="{D777DE43-C16C-4118-AAF4-8B8CD570C94A}" dt="2024-11-11T00:36:33.637" v="167" actId="2696"/>
        <pc:sldMkLst>
          <pc:docMk/>
          <pc:sldMk cId="62428582" sldId="270"/>
        </pc:sldMkLst>
      </pc:sldChg>
      <pc:sldChg chg="addSp delSp modSp new mod modClrScheme chgLayout">
        <pc:chgData name="Elloise Coyle" userId="a11504d9c0c52eb4" providerId="LiveId" clId="{D777DE43-C16C-4118-AAF4-8B8CD570C94A}" dt="2024-11-12T18:29:43.178" v="744" actId="1076"/>
        <pc:sldMkLst>
          <pc:docMk/>
          <pc:sldMk cId="1036693446" sldId="270"/>
        </pc:sldMkLst>
        <pc:spChg chg="del">
          <ac:chgData name="Elloise Coyle" userId="a11504d9c0c52eb4" providerId="LiveId" clId="{D777DE43-C16C-4118-AAF4-8B8CD570C94A}" dt="2024-11-11T01:37:27.466" v="212" actId="26606"/>
          <ac:spMkLst>
            <pc:docMk/>
            <pc:sldMk cId="1036693446" sldId="270"/>
            <ac:spMk id="2" creationId="{E8F5038F-95EF-8B84-6572-4EFA2E05C4C5}"/>
          </ac:spMkLst>
        </pc:spChg>
        <pc:spChg chg="del">
          <ac:chgData name="Elloise Coyle" userId="a11504d9c0c52eb4" providerId="LiveId" clId="{D777DE43-C16C-4118-AAF4-8B8CD570C94A}" dt="2024-11-11T01:37:19.850" v="210"/>
          <ac:spMkLst>
            <pc:docMk/>
            <pc:sldMk cId="1036693446" sldId="270"/>
            <ac:spMk id="3" creationId="{46D2AA4D-E824-9843-32F9-F64378BB8BBC}"/>
          </ac:spMkLst>
        </pc:spChg>
        <pc:spChg chg="del">
          <ac:chgData name="Elloise Coyle" userId="a11504d9c0c52eb4" providerId="LiveId" clId="{D777DE43-C16C-4118-AAF4-8B8CD570C94A}" dt="2024-11-11T01:37:27.466" v="212" actId="26606"/>
          <ac:spMkLst>
            <pc:docMk/>
            <pc:sldMk cId="1036693446" sldId="270"/>
            <ac:spMk id="4" creationId="{5B5B3A52-5AEF-F6E4-2923-E98C8A9E9495}"/>
          </ac:spMkLst>
        </pc:spChg>
        <pc:spChg chg="del">
          <ac:chgData name="Elloise Coyle" userId="a11504d9c0c52eb4" providerId="LiveId" clId="{D777DE43-C16C-4118-AAF4-8B8CD570C94A}" dt="2024-11-11T01:37:27.466" v="212" actId="26606"/>
          <ac:spMkLst>
            <pc:docMk/>
            <pc:sldMk cId="1036693446" sldId="270"/>
            <ac:spMk id="5" creationId="{57BEE52F-D854-C882-4F42-B83CECDE9C97}"/>
          </ac:spMkLst>
        </pc:spChg>
        <pc:spChg chg="mod ord">
          <ac:chgData name="Elloise Coyle" userId="a11504d9c0c52eb4" providerId="LiveId" clId="{D777DE43-C16C-4118-AAF4-8B8CD570C94A}" dt="2024-11-11T01:37:27.466" v="212" actId="26606"/>
          <ac:spMkLst>
            <pc:docMk/>
            <pc:sldMk cId="1036693446" sldId="270"/>
            <ac:spMk id="6" creationId="{BA34EDBC-4371-F4C0-0255-55267D93667E}"/>
          </ac:spMkLst>
        </pc:spChg>
        <pc:spChg chg="add mod">
          <ac:chgData name="Elloise Coyle" userId="a11504d9c0c52eb4" providerId="LiveId" clId="{D777DE43-C16C-4118-AAF4-8B8CD570C94A}" dt="2024-11-12T18:29:36.206" v="743" actId="20577"/>
          <ac:spMkLst>
            <pc:docMk/>
            <pc:sldMk cId="1036693446" sldId="270"/>
            <ac:spMk id="7" creationId="{0E389D87-ED51-537E-6019-6374BA695829}"/>
          </ac:spMkLst>
        </pc:spChg>
        <pc:spChg chg="add mod">
          <ac:chgData name="Elloise Coyle" userId="a11504d9c0c52eb4" providerId="LiveId" clId="{D777DE43-C16C-4118-AAF4-8B8CD570C94A}" dt="2024-11-11T01:55:30.656" v="254" actId="20577"/>
          <ac:spMkLst>
            <pc:docMk/>
            <pc:sldMk cId="1036693446" sldId="270"/>
            <ac:spMk id="12" creationId="{56FEC10E-A9CD-A363-A24C-ADCA2B40AFFC}"/>
          </ac:spMkLst>
        </pc:spChg>
        <pc:spChg chg="add mod">
          <ac:chgData name="Elloise Coyle" userId="a11504d9c0c52eb4" providerId="LiveId" clId="{D777DE43-C16C-4118-AAF4-8B8CD570C94A}" dt="2024-11-11T01:37:27.466" v="212" actId="26606"/>
          <ac:spMkLst>
            <pc:docMk/>
            <pc:sldMk cId="1036693446" sldId="270"/>
            <ac:spMk id="14" creationId="{30D06A59-EBFD-4B91-5D93-FA356C33A30D}"/>
          </ac:spMkLst>
        </pc:spChg>
        <pc:spChg chg="add mod">
          <ac:chgData name="Elloise Coyle" userId="a11504d9c0c52eb4" providerId="LiveId" clId="{D777DE43-C16C-4118-AAF4-8B8CD570C94A}" dt="2024-11-11T01:37:27.466" v="212" actId="26606"/>
          <ac:spMkLst>
            <pc:docMk/>
            <pc:sldMk cId="1036693446" sldId="270"/>
            <ac:spMk id="16" creationId="{A0875E60-546F-C849-242D-F30E3BF37044}"/>
          </ac:spMkLst>
        </pc:spChg>
        <pc:picChg chg="add mod">
          <ac:chgData name="Elloise Coyle" userId="a11504d9c0c52eb4" providerId="LiveId" clId="{D777DE43-C16C-4118-AAF4-8B8CD570C94A}" dt="2024-11-12T18:29:43.178" v="744" actId="1076"/>
          <ac:picMkLst>
            <pc:docMk/>
            <pc:sldMk cId="1036693446" sldId="270"/>
            <ac:picMk id="3" creationId="{8DA33A05-279E-E83C-0E01-49BC783FB8E5}"/>
          </ac:picMkLst>
        </pc:picChg>
        <pc:picChg chg="add del mod">
          <ac:chgData name="Elloise Coyle" userId="a11504d9c0c52eb4" providerId="LiveId" clId="{D777DE43-C16C-4118-AAF4-8B8CD570C94A}" dt="2024-11-12T16:23:52.169" v="352" actId="21"/>
          <ac:picMkLst>
            <pc:docMk/>
            <pc:sldMk cId="1036693446" sldId="270"/>
            <ac:picMk id="5" creationId="{CCFDE783-829A-930B-661E-F5AAA33D6DB7}"/>
          </ac:picMkLst>
        </pc:picChg>
      </pc:sldChg>
      <pc:sldChg chg="addSp delSp modSp new mod modClrScheme chgLayout">
        <pc:chgData name="Elloise Coyle" userId="a11504d9c0c52eb4" providerId="LiveId" clId="{D777DE43-C16C-4118-AAF4-8B8CD570C94A}" dt="2024-11-12T18:34:06.894" v="957" actId="20577"/>
        <pc:sldMkLst>
          <pc:docMk/>
          <pc:sldMk cId="4257821551" sldId="271"/>
        </pc:sldMkLst>
        <pc:spChg chg="mod ord">
          <ac:chgData name="Elloise Coyle" userId="a11504d9c0c52eb4" providerId="LiveId" clId="{D777DE43-C16C-4118-AAF4-8B8CD570C94A}" dt="2024-11-12T18:31:58.581" v="797" actId="20577"/>
          <ac:spMkLst>
            <pc:docMk/>
            <pc:sldMk cId="4257821551" sldId="271"/>
            <ac:spMk id="2" creationId="{D6DC7DE4-94B3-162E-1448-F2B0D5D8AB95}"/>
          </ac:spMkLst>
        </pc:spChg>
        <pc:spChg chg="add mod">
          <ac:chgData name="Elloise Coyle" userId="a11504d9c0c52eb4" providerId="LiveId" clId="{D777DE43-C16C-4118-AAF4-8B8CD570C94A}" dt="2024-11-12T16:29:36.058" v="434"/>
          <ac:spMkLst>
            <pc:docMk/>
            <pc:sldMk cId="4257821551" sldId="271"/>
            <ac:spMk id="3" creationId="{682A3534-6E39-39B8-F1CF-9443E1CE6BFA}"/>
          </ac:spMkLst>
        </pc:spChg>
        <pc:spChg chg="del">
          <ac:chgData name="Elloise Coyle" userId="a11504d9c0c52eb4" providerId="LiveId" clId="{D777DE43-C16C-4118-AAF4-8B8CD570C94A}" dt="2024-11-11T01:56:14.636" v="261"/>
          <ac:spMkLst>
            <pc:docMk/>
            <pc:sldMk cId="4257821551" sldId="271"/>
            <ac:spMk id="3" creationId="{70A6FCF0-7737-7019-ED1D-AAAE2FC7E337}"/>
          </ac:spMkLst>
        </pc:spChg>
        <pc:spChg chg="mod ord">
          <ac:chgData name="Elloise Coyle" userId="a11504d9c0c52eb4" providerId="LiveId" clId="{D777DE43-C16C-4118-AAF4-8B8CD570C94A}" dt="2024-11-12T16:28:53.493" v="431" actId="700"/>
          <ac:spMkLst>
            <pc:docMk/>
            <pc:sldMk cId="4257821551" sldId="271"/>
            <ac:spMk id="4" creationId="{A27B59F7-8EB6-E708-DA01-EA1D199A8BD9}"/>
          </ac:spMkLst>
        </pc:spChg>
        <pc:spChg chg="mod ord">
          <ac:chgData name="Elloise Coyle" userId="a11504d9c0c52eb4" providerId="LiveId" clId="{D777DE43-C16C-4118-AAF4-8B8CD570C94A}" dt="2024-11-12T16:28:53.493" v="431" actId="700"/>
          <ac:spMkLst>
            <pc:docMk/>
            <pc:sldMk cId="4257821551" sldId="271"/>
            <ac:spMk id="5" creationId="{13598A16-5206-CF16-2E04-C92AD59ADD4A}"/>
          </ac:spMkLst>
        </pc:spChg>
        <pc:spChg chg="mod ord">
          <ac:chgData name="Elloise Coyle" userId="a11504d9c0c52eb4" providerId="LiveId" clId="{D777DE43-C16C-4118-AAF4-8B8CD570C94A}" dt="2024-11-12T16:28:53.493" v="431" actId="700"/>
          <ac:spMkLst>
            <pc:docMk/>
            <pc:sldMk cId="4257821551" sldId="271"/>
            <ac:spMk id="6" creationId="{CF5DE941-5A7C-38B7-ECC8-8005FD11E0B7}"/>
          </ac:spMkLst>
        </pc:spChg>
        <pc:spChg chg="add mod ord">
          <ac:chgData name="Elloise Coyle" userId="a11504d9c0c52eb4" providerId="LiveId" clId="{D777DE43-C16C-4118-AAF4-8B8CD570C94A}" dt="2024-11-12T18:32:01.798" v="798" actId="20577"/>
          <ac:spMkLst>
            <pc:docMk/>
            <pc:sldMk cId="4257821551" sldId="271"/>
            <ac:spMk id="7" creationId="{C2BCE3C9-D855-1985-7CAA-88EB81EC6DD2}"/>
          </ac:spMkLst>
        </pc:spChg>
        <pc:spChg chg="add del mod">
          <ac:chgData name="Elloise Coyle" userId="a11504d9c0c52eb4" providerId="LiveId" clId="{D777DE43-C16C-4118-AAF4-8B8CD570C94A}" dt="2024-11-12T16:48:25.765" v="672" actId="478"/>
          <ac:spMkLst>
            <pc:docMk/>
            <pc:sldMk cId="4257821551" sldId="271"/>
            <ac:spMk id="8" creationId="{21A26484-148F-D7B5-4B70-1C8E7EECFB8E}"/>
          </ac:spMkLst>
        </pc:spChg>
        <pc:spChg chg="add mod">
          <ac:chgData name="Elloise Coyle" userId="a11504d9c0c52eb4" providerId="LiveId" clId="{D777DE43-C16C-4118-AAF4-8B8CD570C94A}" dt="2024-11-12T16:48:12.113" v="669" actId="14100"/>
          <ac:spMkLst>
            <pc:docMk/>
            <pc:sldMk cId="4257821551" sldId="271"/>
            <ac:spMk id="9" creationId="{BB4E09EC-B422-7DF7-29AB-8834447C5487}"/>
          </ac:spMkLst>
        </pc:spChg>
        <pc:spChg chg="add">
          <ac:chgData name="Elloise Coyle" userId="a11504d9c0c52eb4" providerId="LiveId" clId="{D777DE43-C16C-4118-AAF4-8B8CD570C94A}" dt="2024-11-12T16:48:05.310" v="668"/>
          <ac:spMkLst>
            <pc:docMk/>
            <pc:sldMk cId="4257821551" sldId="271"/>
            <ac:spMk id="10" creationId="{087BCB37-AA32-059C-44D4-EBE158A4881C}"/>
          </ac:spMkLst>
        </pc:spChg>
        <pc:spChg chg="add del">
          <ac:chgData name="Elloise Coyle" userId="a11504d9c0c52eb4" providerId="LiveId" clId="{D777DE43-C16C-4118-AAF4-8B8CD570C94A}" dt="2024-11-12T16:48:25.765" v="672" actId="478"/>
          <ac:spMkLst>
            <pc:docMk/>
            <pc:sldMk cId="4257821551" sldId="271"/>
            <ac:spMk id="11" creationId="{43F8773B-6C82-841C-0A88-6CFDCA6A7456}"/>
          </ac:spMkLst>
        </pc:spChg>
        <pc:spChg chg="add mod">
          <ac:chgData name="Elloise Coyle" userId="a11504d9c0c52eb4" providerId="LiveId" clId="{D777DE43-C16C-4118-AAF4-8B8CD570C94A}" dt="2024-11-12T18:34:06.894" v="957" actId="20577"/>
          <ac:spMkLst>
            <pc:docMk/>
            <pc:sldMk cId="4257821551" sldId="271"/>
            <ac:spMk id="16" creationId="{D81F9331-6E27-7456-4502-CFE87F95E6C5}"/>
          </ac:spMkLst>
        </pc:spChg>
        <pc:picChg chg="add del mod">
          <ac:chgData name="Elloise Coyle" userId="a11504d9c0c52eb4" providerId="LiveId" clId="{D777DE43-C16C-4118-AAF4-8B8CD570C94A}" dt="2024-11-12T16:50:30.501" v="677" actId="478"/>
          <ac:picMkLst>
            <pc:docMk/>
            <pc:sldMk cId="4257821551" sldId="271"/>
            <ac:picMk id="13" creationId="{CA1CE19F-9352-3965-ABCF-52EF6FD06CEF}"/>
          </ac:picMkLst>
        </pc:picChg>
        <pc:picChg chg="add mod">
          <ac:chgData name="Elloise Coyle" userId="a11504d9c0c52eb4" providerId="LiveId" clId="{D777DE43-C16C-4118-AAF4-8B8CD570C94A}" dt="2024-11-12T18:32:33.706" v="802" actId="1076"/>
          <ac:picMkLst>
            <pc:docMk/>
            <pc:sldMk cId="4257821551" sldId="271"/>
            <ac:picMk id="15" creationId="{082E6BCC-07FA-73A8-5110-90B29C31D605}"/>
          </ac:picMkLst>
        </pc:picChg>
      </pc:sldChg>
      <pc:sldChg chg="addSp delSp modSp new mod modClrScheme chgLayout">
        <pc:chgData name="Elloise Coyle" userId="a11504d9c0c52eb4" providerId="LiveId" clId="{D777DE43-C16C-4118-AAF4-8B8CD570C94A}" dt="2024-11-12T18:40:41.450" v="1014" actId="113"/>
        <pc:sldMkLst>
          <pc:docMk/>
          <pc:sldMk cId="1698615659" sldId="272"/>
        </pc:sldMkLst>
        <pc:spChg chg="mod ord">
          <ac:chgData name="Elloise Coyle" userId="a11504d9c0c52eb4" providerId="LiveId" clId="{D777DE43-C16C-4118-AAF4-8B8CD570C94A}" dt="2024-11-12T18:38:12.365" v="959" actId="700"/>
          <ac:spMkLst>
            <pc:docMk/>
            <pc:sldMk cId="1698615659" sldId="272"/>
            <ac:spMk id="2" creationId="{23B6CD79-C4D4-9CAF-3DA9-65A4CD62390D}"/>
          </ac:spMkLst>
        </pc:spChg>
        <pc:spChg chg="del">
          <ac:chgData name="Elloise Coyle" userId="a11504d9c0c52eb4" providerId="LiveId" clId="{D777DE43-C16C-4118-AAF4-8B8CD570C94A}" dt="2024-11-12T16:52:30.798" v="693"/>
          <ac:spMkLst>
            <pc:docMk/>
            <pc:sldMk cId="1698615659" sldId="272"/>
            <ac:spMk id="3" creationId="{247B96CC-A4D6-87D7-2610-97CE89755A81}"/>
          </ac:spMkLst>
        </pc:spChg>
        <pc:spChg chg="mod ord">
          <ac:chgData name="Elloise Coyle" userId="a11504d9c0c52eb4" providerId="LiveId" clId="{D777DE43-C16C-4118-AAF4-8B8CD570C94A}" dt="2024-11-12T18:38:12.365" v="959" actId="700"/>
          <ac:spMkLst>
            <pc:docMk/>
            <pc:sldMk cId="1698615659" sldId="272"/>
            <ac:spMk id="4" creationId="{5E04E117-6746-7104-3FF9-A391420EE514}"/>
          </ac:spMkLst>
        </pc:spChg>
        <pc:spChg chg="mod ord">
          <ac:chgData name="Elloise Coyle" userId="a11504d9c0c52eb4" providerId="LiveId" clId="{D777DE43-C16C-4118-AAF4-8B8CD570C94A}" dt="2024-11-12T18:38:12.365" v="959" actId="700"/>
          <ac:spMkLst>
            <pc:docMk/>
            <pc:sldMk cId="1698615659" sldId="272"/>
            <ac:spMk id="5" creationId="{28741408-38CD-A150-94F6-5436AEEA4F0C}"/>
          </ac:spMkLst>
        </pc:spChg>
        <pc:spChg chg="mod ord">
          <ac:chgData name="Elloise Coyle" userId="a11504d9c0c52eb4" providerId="LiveId" clId="{D777DE43-C16C-4118-AAF4-8B8CD570C94A}" dt="2024-11-12T18:38:12.365" v="959" actId="700"/>
          <ac:spMkLst>
            <pc:docMk/>
            <pc:sldMk cId="1698615659" sldId="272"/>
            <ac:spMk id="6" creationId="{EA0B8902-D33B-1C4D-8E04-F6277F7477B5}"/>
          </ac:spMkLst>
        </pc:spChg>
        <pc:spChg chg="add mod">
          <ac:chgData name="Elloise Coyle" userId="a11504d9c0c52eb4" providerId="LiveId" clId="{D777DE43-C16C-4118-AAF4-8B8CD570C94A}" dt="2024-11-12T18:40:41.450" v="1014" actId="113"/>
          <ac:spMkLst>
            <pc:docMk/>
            <pc:sldMk cId="1698615659" sldId="272"/>
            <ac:spMk id="11" creationId="{62EBA18B-E014-F6B6-ECEC-7AADD2589DA4}"/>
          </ac:spMkLst>
        </pc:spChg>
        <pc:spChg chg="add">
          <ac:chgData name="Elloise Coyle" userId="a11504d9c0c52eb4" providerId="LiveId" clId="{D777DE43-C16C-4118-AAF4-8B8CD570C94A}" dt="2024-11-12T18:38:21.902" v="961"/>
          <ac:spMkLst>
            <pc:docMk/>
            <pc:sldMk cId="1698615659" sldId="272"/>
            <ac:spMk id="12" creationId="{9E0D089D-1003-7DB1-A318-231A7BB1CF24}"/>
          </ac:spMkLst>
        </pc:spChg>
        <pc:picChg chg="add mod ord">
          <ac:chgData name="Elloise Coyle" userId="a11504d9c0c52eb4" providerId="LiveId" clId="{D777DE43-C16C-4118-AAF4-8B8CD570C94A}" dt="2024-11-12T18:38:12.365" v="959" actId="700"/>
          <ac:picMkLst>
            <pc:docMk/>
            <pc:sldMk cId="1698615659" sldId="272"/>
            <ac:picMk id="8" creationId="{F0F942BF-5CE8-4D0B-164B-5D0D71C6450B}"/>
          </ac:picMkLst>
        </pc:picChg>
        <pc:picChg chg="add mod">
          <ac:chgData name="Elloise Coyle" userId="a11504d9c0c52eb4" providerId="LiveId" clId="{D777DE43-C16C-4118-AAF4-8B8CD570C94A}" dt="2024-11-12T16:53:50.344" v="705" actId="1076"/>
          <ac:picMkLst>
            <pc:docMk/>
            <pc:sldMk cId="1698615659" sldId="272"/>
            <ac:picMk id="10" creationId="{6FCACADF-7961-9D3C-014C-8F618C53A582}"/>
          </ac:picMkLst>
        </pc:picChg>
      </pc:sldChg>
      <pc:sldChg chg="addSp modSp new mod setBg">
        <pc:chgData name="Elloise Coyle" userId="a11504d9c0c52eb4" providerId="LiveId" clId="{D777DE43-C16C-4118-AAF4-8B8CD570C94A}" dt="2024-11-13T21:25:00.392" v="2484" actId="20577"/>
        <pc:sldMkLst>
          <pc:docMk/>
          <pc:sldMk cId="3715711596" sldId="273"/>
        </pc:sldMkLst>
        <pc:spChg chg="mod">
          <ac:chgData name="Elloise Coyle" userId="a11504d9c0c52eb4" providerId="LiveId" clId="{D777DE43-C16C-4118-AAF4-8B8CD570C94A}" dt="2024-11-13T21:16:14.812" v="2302" actId="26606"/>
          <ac:spMkLst>
            <pc:docMk/>
            <pc:sldMk cId="3715711596" sldId="273"/>
            <ac:spMk id="2" creationId="{B53BF5C8-6FC6-6F6C-2930-9EBF08610706}"/>
          </ac:spMkLst>
        </pc:spChg>
        <pc:spChg chg="mod">
          <ac:chgData name="Elloise Coyle" userId="a11504d9c0c52eb4" providerId="LiveId" clId="{D777DE43-C16C-4118-AAF4-8B8CD570C94A}" dt="2024-11-13T21:25:00.392" v="2484" actId="20577"/>
          <ac:spMkLst>
            <pc:docMk/>
            <pc:sldMk cId="3715711596" sldId="273"/>
            <ac:spMk id="3" creationId="{C3332861-0553-B9C6-4167-78B27E80B54A}"/>
          </ac:spMkLst>
        </pc:spChg>
        <pc:spChg chg="mod">
          <ac:chgData name="Elloise Coyle" userId="a11504d9c0c52eb4" providerId="LiveId" clId="{D777DE43-C16C-4118-AAF4-8B8CD570C94A}" dt="2024-11-13T21:16:14.812" v="2302" actId="26606"/>
          <ac:spMkLst>
            <pc:docMk/>
            <pc:sldMk cId="3715711596" sldId="273"/>
            <ac:spMk id="4" creationId="{A7D0E3D0-FC29-E3DB-E4D4-1D258554E168}"/>
          </ac:spMkLst>
        </pc:spChg>
        <pc:spChg chg="mod">
          <ac:chgData name="Elloise Coyle" userId="a11504d9c0c52eb4" providerId="LiveId" clId="{D777DE43-C16C-4118-AAF4-8B8CD570C94A}" dt="2024-11-13T21:16:14.812" v="2302" actId="26606"/>
          <ac:spMkLst>
            <pc:docMk/>
            <pc:sldMk cId="3715711596" sldId="273"/>
            <ac:spMk id="5" creationId="{390AC063-D474-1D4E-0F72-2CD137014990}"/>
          </ac:spMkLst>
        </pc:spChg>
        <pc:spChg chg="mod">
          <ac:chgData name="Elloise Coyle" userId="a11504d9c0c52eb4" providerId="LiveId" clId="{D777DE43-C16C-4118-AAF4-8B8CD570C94A}" dt="2024-11-13T21:16:14.812" v="2302" actId="26606"/>
          <ac:spMkLst>
            <pc:docMk/>
            <pc:sldMk cId="3715711596" sldId="273"/>
            <ac:spMk id="6" creationId="{8DC23F7E-38F4-C44B-52BE-1C8F86AA3ED2}"/>
          </ac:spMkLst>
        </pc:spChg>
        <pc:spChg chg="add">
          <ac:chgData name="Elloise Coyle" userId="a11504d9c0c52eb4" providerId="LiveId" clId="{D777DE43-C16C-4118-AAF4-8B8CD570C94A}" dt="2024-11-13T21:16:14.812" v="2302" actId="26606"/>
          <ac:spMkLst>
            <pc:docMk/>
            <pc:sldMk cId="3715711596" sldId="273"/>
            <ac:spMk id="12" creationId="{9F7D5CDA-D291-4307-BF55-1381FED29634}"/>
          </ac:spMkLst>
        </pc:spChg>
        <pc:picChg chg="add">
          <ac:chgData name="Elloise Coyle" userId="a11504d9c0c52eb4" providerId="LiveId" clId="{D777DE43-C16C-4118-AAF4-8B8CD570C94A}" dt="2024-11-13T21:16:14.812" v="2302" actId="26606"/>
          <ac:picMkLst>
            <pc:docMk/>
            <pc:sldMk cId="3715711596" sldId="273"/>
            <ac:picMk id="8" creationId="{CE15EB24-9F44-BB6C-40B0-C44F8946DC26}"/>
          </ac:picMkLst>
        </pc:picChg>
      </pc:sldChg>
      <pc:sldChg chg="addSp delSp modSp new mod">
        <pc:chgData name="Elloise Coyle" userId="a11504d9c0c52eb4" providerId="LiveId" clId="{D777DE43-C16C-4118-AAF4-8B8CD570C94A}" dt="2024-11-12T16:28:16.878" v="430" actId="790"/>
        <pc:sldMkLst>
          <pc:docMk/>
          <pc:sldMk cId="3375797702" sldId="274"/>
        </pc:sldMkLst>
        <pc:spChg chg="mod">
          <ac:chgData name="Elloise Coyle" userId="a11504d9c0c52eb4" providerId="LiveId" clId="{D777DE43-C16C-4118-AAF4-8B8CD570C94A}" dt="2024-11-12T16:24:05.639" v="362" actId="20577"/>
          <ac:spMkLst>
            <pc:docMk/>
            <pc:sldMk cId="3375797702" sldId="274"/>
            <ac:spMk id="2" creationId="{E39E7082-B085-A446-3800-FADE69B62ED2}"/>
          </ac:spMkLst>
        </pc:spChg>
        <pc:spChg chg="del">
          <ac:chgData name="Elloise Coyle" userId="a11504d9c0c52eb4" providerId="LiveId" clId="{D777DE43-C16C-4118-AAF4-8B8CD570C94A}" dt="2024-11-12T16:23:55.362" v="353"/>
          <ac:spMkLst>
            <pc:docMk/>
            <pc:sldMk cId="3375797702" sldId="274"/>
            <ac:spMk id="3" creationId="{8A738A53-E353-B974-334D-1819F8E3D454}"/>
          </ac:spMkLst>
        </pc:spChg>
        <pc:spChg chg="add mod">
          <ac:chgData name="Elloise Coyle" userId="a11504d9c0c52eb4" providerId="LiveId" clId="{D777DE43-C16C-4118-AAF4-8B8CD570C94A}" dt="2024-11-12T16:25:38.191" v="384" actId="14100"/>
          <ac:spMkLst>
            <pc:docMk/>
            <pc:sldMk cId="3375797702" sldId="274"/>
            <ac:spMk id="8" creationId="{8AD28862-362A-2005-6BAE-CEAF011635D2}"/>
          </ac:spMkLst>
        </pc:spChg>
        <pc:spChg chg="add mod">
          <ac:chgData name="Elloise Coyle" userId="a11504d9c0c52eb4" providerId="LiveId" clId="{D777DE43-C16C-4118-AAF4-8B8CD570C94A}" dt="2024-11-12T16:25:58.669" v="387" actId="14100"/>
          <ac:spMkLst>
            <pc:docMk/>
            <pc:sldMk cId="3375797702" sldId="274"/>
            <ac:spMk id="9" creationId="{71D0AB12-31A8-F5FD-FC9A-BC57159BE8F0}"/>
          </ac:spMkLst>
        </pc:spChg>
        <pc:spChg chg="add mod">
          <ac:chgData name="Elloise Coyle" userId="a11504d9c0c52eb4" providerId="LiveId" clId="{D777DE43-C16C-4118-AAF4-8B8CD570C94A}" dt="2024-11-12T16:26:55.621" v="397" actId="20577"/>
          <ac:spMkLst>
            <pc:docMk/>
            <pc:sldMk cId="3375797702" sldId="274"/>
            <ac:spMk id="10" creationId="{29AB8C66-C1D4-F9B5-95C4-D193ECC9FE5E}"/>
          </ac:spMkLst>
        </pc:spChg>
        <pc:spChg chg="add mod">
          <ac:chgData name="Elloise Coyle" userId="a11504d9c0c52eb4" providerId="LiveId" clId="{D777DE43-C16C-4118-AAF4-8B8CD570C94A}" dt="2024-11-12T16:27:19.175" v="409" actId="14100"/>
          <ac:spMkLst>
            <pc:docMk/>
            <pc:sldMk cId="3375797702" sldId="274"/>
            <ac:spMk id="11" creationId="{1B4EAC2C-F0D8-2D5C-A223-DFBE15B32B34}"/>
          </ac:spMkLst>
        </pc:spChg>
        <pc:spChg chg="add mod">
          <ac:chgData name="Elloise Coyle" userId="a11504d9c0c52eb4" providerId="LiveId" clId="{D777DE43-C16C-4118-AAF4-8B8CD570C94A}" dt="2024-11-12T16:28:16.878" v="430" actId="790"/>
          <ac:spMkLst>
            <pc:docMk/>
            <pc:sldMk cId="3375797702" sldId="274"/>
            <ac:spMk id="12" creationId="{4EC740FE-6ECA-E358-8A2B-7A6405427199}"/>
          </ac:spMkLst>
        </pc:spChg>
        <pc:spChg chg="add mod">
          <ac:chgData name="Elloise Coyle" userId="a11504d9c0c52eb4" providerId="LiveId" clId="{D777DE43-C16C-4118-AAF4-8B8CD570C94A}" dt="2024-11-12T16:28:05.495" v="429" actId="14100"/>
          <ac:spMkLst>
            <pc:docMk/>
            <pc:sldMk cId="3375797702" sldId="274"/>
            <ac:spMk id="13" creationId="{A06A6B2E-06AF-47C3-8FB9-46503E6B3044}"/>
          </ac:spMkLst>
        </pc:spChg>
        <pc:picChg chg="add mod">
          <ac:chgData name="Elloise Coyle" userId="a11504d9c0c52eb4" providerId="LiveId" clId="{D777DE43-C16C-4118-AAF4-8B8CD570C94A}" dt="2024-11-12T16:25:30.471" v="382" actId="14100"/>
          <ac:picMkLst>
            <pc:docMk/>
            <pc:sldMk cId="3375797702" sldId="274"/>
            <ac:picMk id="7" creationId="{CCFDE783-829A-930B-661E-F5AAA33D6DB7}"/>
          </ac:picMkLst>
        </pc:picChg>
      </pc:sldChg>
      <pc:sldChg chg="addSp delSp modSp new mod">
        <pc:chgData name="Elloise Coyle" userId="a11504d9c0c52eb4" providerId="LiveId" clId="{D777DE43-C16C-4118-AAF4-8B8CD570C94A}" dt="2024-11-13T21:28:28.328" v="2490" actId="20577"/>
        <pc:sldMkLst>
          <pc:docMk/>
          <pc:sldMk cId="3174839343" sldId="275"/>
        </pc:sldMkLst>
        <pc:spChg chg="mod">
          <ac:chgData name="Elloise Coyle" userId="a11504d9c0c52eb4" providerId="LiveId" clId="{D777DE43-C16C-4118-AAF4-8B8CD570C94A}" dt="2024-11-12T21:13:32.462" v="1087" actId="20577"/>
          <ac:spMkLst>
            <pc:docMk/>
            <pc:sldMk cId="3174839343" sldId="275"/>
            <ac:spMk id="2" creationId="{9F933AF4-AA82-128E-EB87-47057422D2BF}"/>
          </ac:spMkLst>
        </pc:spChg>
        <pc:spChg chg="del">
          <ac:chgData name="Elloise Coyle" userId="a11504d9c0c52eb4" providerId="LiveId" clId="{D777DE43-C16C-4118-AAF4-8B8CD570C94A}" dt="2024-11-12T21:07:03.638" v="1041" actId="22"/>
          <ac:spMkLst>
            <pc:docMk/>
            <pc:sldMk cId="3174839343" sldId="275"/>
            <ac:spMk id="3" creationId="{53FB380A-1F6B-8527-391B-D6A1FFFD0449}"/>
          </ac:spMkLst>
        </pc:spChg>
        <pc:spChg chg="add">
          <ac:chgData name="Elloise Coyle" userId="a11504d9c0c52eb4" providerId="LiveId" clId="{D777DE43-C16C-4118-AAF4-8B8CD570C94A}" dt="2024-11-12T21:11:55.739" v="1047" actId="11529"/>
          <ac:spMkLst>
            <pc:docMk/>
            <pc:sldMk cId="3174839343" sldId="275"/>
            <ac:spMk id="11" creationId="{1EA0BEE2-E97F-52B0-5DA4-E62A989096C9}"/>
          </ac:spMkLst>
        </pc:spChg>
        <pc:spChg chg="add mod">
          <ac:chgData name="Elloise Coyle" userId="a11504d9c0c52eb4" providerId="LiveId" clId="{D777DE43-C16C-4118-AAF4-8B8CD570C94A}" dt="2024-11-12T21:13:59.935" v="1094" actId="1076"/>
          <ac:spMkLst>
            <pc:docMk/>
            <pc:sldMk cId="3174839343" sldId="275"/>
            <ac:spMk id="12" creationId="{868B8A97-E48F-DC89-5BA5-860A85EC769D}"/>
          </ac:spMkLst>
        </pc:spChg>
        <pc:spChg chg="add mod">
          <ac:chgData name="Elloise Coyle" userId="a11504d9c0c52eb4" providerId="LiveId" clId="{D777DE43-C16C-4118-AAF4-8B8CD570C94A}" dt="2024-11-12T21:12:25.517" v="1071" actId="20577"/>
          <ac:spMkLst>
            <pc:docMk/>
            <pc:sldMk cId="3174839343" sldId="275"/>
            <ac:spMk id="13" creationId="{2990963F-EB6F-A8A5-0F5D-06DA22AB83B6}"/>
          </ac:spMkLst>
        </pc:spChg>
        <pc:spChg chg="add mod">
          <ac:chgData name="Elloise Coyle" userId="a11504d9c0c52eb4" providerId="LiveId" clId="{D777DE43-C16C-4118-AAF4-8B8CD570C94A}" dt="2024-11-13T21:28:28.328" v="2490" actId="20577"/>
          <ac:spMkLst>
            <pc:docMk/>
            <pc:sldMk cId="3174839343" sldId="275"/>
            <ac:spMk id="16" creationId="{4B639F95-16AC-7AD2-E477-2722A8E45673}"/>
          </ac:spMkLst>
        </pc:spChg>
        <pc:picChg chg="add mod ord">
          <ac:chgData name="Elloise Coyle" userId="a11504d9c0c52eb4" providerId="LiveId" clId="{D777DE43-C16C-4118-AAF4-8B8CD570C94A}" dt="2024-11-13T18:15:43.345" v="1348"/>
          <ac:picMkLst>
            <pc:docMk/>
            <pc:sldMk cId="3174839343" sldId="275"/>
            <ac:picMk id="8" creationId="{303D2E75-95E5-6DFD-BD71-FB0BEAB50650}"/>
          </ac:picMkLst>
        </pc:picChg>
        <pc:picChg chg="add mod">
          <ac:chgData name="Elloise Coyle" userId="a11504d9c0c52eb4" providerId="LiveId" clId="{D777DE43-C16C-4118-AAF4-8B8CD570C94A}" dt="2024-11-12T21:13:15.695" v="1075" actId="14100"/>
          <ac:picMkLst>
            <pc:docMk/>
            <pc:sldMk cId="3174839343" sldId="275"/>
            <ac:picMk id="10" creationId="{EAFB3CA1-BFB5-59AF-7C73-56E1926DB291}"/>
          </ac:picMkLst>
        </pc:picChg>
        <pc:picChg chg="add mod">
          <ac:chgData name="Elloise Coyle" userId="a11504d9c0c52eb4" providerId="LiveId" clId="{D777DE43-C16C-4118-AAF4-8B8CD570C94A}" dt="2024-11-12T21:13:27.527" v="1078" actId="1076"/>
          <ac:picMkLst>
            <pc:docMk/>
            <pc:sldMk cId="3174839343" sldId="275"/>
            <ac:picMk id="15" creationId="{11FD6FB9-B398-2A4D-2C8A-4CE3084142A5}"/>
          </ac:picMkLst>
        </pc:picChg>
      </pc:sldChg>
      <pc:sldChg chg="addSp delSp modSp new mod">
        <pc:chgData name="Elloise Coyle" userId="a11504d9c0c52eb4" providerId="LiveId" clId="{D777DE43-C16C-4118-AAF4-8B8CD570C94A}" dt="2024-11-13T21:39:35.498" v="2530" actId="113"/>
        <pc:sldMkLst>
          <pc:docMk/>
          <pc:sldMk cId="614911509" sldId="276"/>
        </pc:sldMkLst>
        <pc:spChg chg="mod">
          <ac:chgData name="Elloise Coyle" userId="a11504d9c0c52eb4" providerId="LiveId" clId="{D777DE43-C16C-4118-AAF4-8B8CD570C94A}" dt="2024-11-12T21:16:50.388" v="1137" actId="20577"/>
          <ac:spMkLst>
            <pc:docMk/>
            <pc:sldMk cId="614911509" sldId="276"/>
            <ac:spMk id="2" creationId="{AEA3E593-CB5D-264C-5136-D12CDBA68AD6}"/>
          </ac:spMkLst>
        </pc:spChg>
        <pc:spChg chg="del">
          <ac:chgData name="Elloise Coyle" userId="a11504d9c0c52eb4" providerId="LiveId" clId="{D777DE43-C16C-4118-AAF4-8B8CD570C94A}" dt="2024-11-12T21:57:14.328" v="1138" actId="22"/>
          <ac:spMkLst>
            <pc:docMk/>
            <pc:sldMk cId="614911509" sldId="276"/>
            <ac:spMk id="3" creationId="{7FEB4817-67BC-53F4-3DA3-31C29CC3192F}"/>
          </ac:spMkLst>
        </pc:spChg>
        <pc:spChg chg="add mod">
          <ac:chgData name="Elloise Coyle" userId="a11504d9c0c52eb4" providerId="LiveId" clId="{D777DE43-C16C-4118-AAF4-8B8CD570C94A}" dt="2024-11-13T15:54:43.282" v="1251" actId="1076"/>
          <ac:spMkLst>
            <pc:docMk/>
            <pc:sldMk cId="614911509" sldId="276"/>
            <ac:spMk id="3" creationId="{980D3EB3-E831-6864-32F0-282900189EF7}"/>
          </ac:spMkLst>
        </pc:spChg>
        <pc:spChg chg="add mod">
          <ac:chgData name="Elloise Coyle" userId="a11504d9c0c52eb4" providerId="LiveId" clId="{D777DE43-C16C-4118-AAF4-8B8CD570C94A}" dt="2024-11-13T21:21:30.528" v="2421" actId="1076"/>
          <ac:spMkLst>
            <pc:docMk/>
            <pc:sldMk cId="614911509" sldId="276"/>
            <ac:spMk id="7" creationId="{736124BA-0187-DFC8-9223-AC271BC3F725}"/>
          </ac:spMkLst>
        </pc:spChg>
        <pc:spChg chg="add mod">
          <ac:chgData name="Elloise Coyle" userId="a11504d9c0c52eb4" providerId="LiveId" clId="{D777DE43-C16C-4118-AAF4-8B8CD570C94A}" dt="2024-11-13T21:39:35.498" v="2530" actId="113"/>
          <ac:spMkLst>
            <pc:docMk/>
            <pc:sldMk cId="614911509" sldId="276"/>
            <ac:spMk id="9" creationId="{16C66859-1901-D007-6334-EBA3304C5DA8}"/>
          </ac:spMkLst>
        </pc:spChg>
        <pc:spChg chg="add mod">
          <ac:chgData name="Elloise Coyle" userId="a11504d9c0c52eb4" providerId="LiveId" clId="{D777DE43-C16C-4118-AAF4-8B8CD570C94A}" dt="2024-11-13T15:54:36.394" v="1249" actId="1076"/>
          <ac:spMkLst>
            <pc:docMk/>
            <pc:sldMk cId="614911509" sldId="276"/>
            <ac:spMk id="13" creationId="{100328A7-8F72-CD91-8A84-19E6D9512E7E}"/>
          </ac:spMkLst>
        </pc:spChg>
        <pc:picChg chg="add mod ord">
          <ac:chgData name="Elloise Coyle" userId="a11504d9c0c52eb4" providerId="LiveId" clId="{D777DE43-C16C-4118-AAF4-8B8CD570C94A}" dt="2024-11-13T18:15:58.539" v="1349"/>
          <ac:picMkLst>
            <pc:docMk/>
            <pc:sldMk cId="614911509" sldId="276"/>
            <ac:picMk id="8" creationId="{0F65B915-9873-3682-3A2D-8709CB68C38A}"/>
          </ac:picMkLst>
        </pc:picChg>
        <pc:picChg chg="add mod">
          <ac:chgData name="Elloise Coyle" userId="a11504d9c0c52eb4" providerId="LiveId" clId="{D777DE43-C16C-4118-AAF4-8B8CD570C94A}" dt="2024-11-13T15:50:42.048" v="1181" actId="1076"/>
          <ac:picMkLst>
            <pc:docMk/>
            <pc:sldMk cId="614911509" sldId="276"/>
            <ac:picMk id="10" creationId="{C5DDB2DB-F0FC-6A6D-B879-74365D995F24}"/>
          </ac:picMkLst>
        </pc:picChg>
        <pc:picChg chg="add mod">
          <ac:chgData name="Elloise Coyle" userId="a11504d9c0c52eb4" providerId="LiveId" clId="{D777DE43-C16C-4118-AAF4-8B8CD570C94A}" dt="2024-11-13T15:53:43.356" v="1210" actId="1076"/>
          <ac:picMkLst>
            <pc:docMk/>
            <pc:sldMk cId="614911509" sldId="276"/>
            <ac:picMk id="12" creationId="{0B7E43D8-1604-D557-F111-8E722772C71E}"/>
          </ac:picMkLst>
        </pc:picChg>
      </pc:sldChg>
      <pc:sldChg chg="addSp delSp modSp new mod">
        <pc:chgData name="Elloise Coyle" userId="a11504d9c0c52eb4" providerId="LiveId" clId="{D777DE43-C16C-4118-AAF4-8B8CD570C94A}" dt="2024-11-13T21:39:43.158" v="2531" actId="113"/>
        <pc:sldMkLst>
          <pc:docMk/>
          <pc:sldMk cId="2193122814" sldId="277"/>
        </pc:sldMkLst>
        <pc:spChg chg="mod">
          <ac:chgData name="Elloise Coyle" userId="a11504d9c0c52eb4" providerId="LiveId" clId="{D777DE43-C16C-4118-AAF4-8B8CD570C94A}" dt="2024-11-13T15:55:01.972" v="1252"/>
          <ac:spMkLst>
            <pc:docMk/>
            <pc:sldMk cId="2193122814" sldId="277"/>
            <ac:spMk id="2" creationId="{0A97D47B-56FE-0F83-0FAB-64B1ACE193FE}"/>
          </ac:spMkLst>
        </pc:spChg>
        <pc:spChg chg="del mod">
          <ac:chgData name="Elloise Coyle" userId="a11504d9c0c52eb4" providerId="LiveId" clId="{D777DE43-C16C-4118-AAF4-8B8CD570C94A}" dt="2024-11-13T18:13:11.636" v="1254" actId="478"/>
          <ac:spMkLst>
            <pc:docMk/>
            <pc:sldMk cId="2193122814" sldId="277"/>
            <ac:spMk id="3" creationId="{BA942B79-9EA0-22EA-1309-51A9A4AF39DA}"/>
          </ac:spMkLst>
        </pc:spChg>
        <pc:spChg chg="add mod">
          <ac:chgData name="Elloise Coyle" userId="a11504d9c0c52eb4" providerId="LiveId" clId="{D777DE43-C16C-4118-AAF4-8B8CD570C94A}" dt="2024-11-13T18:17:48.191" v="1410" actId="1076"/>
          <ac:spMkLst>
            <pc:docMk/>
            <pc:sldMk cId="2193122814" sldId="277"/>
            <ac:spMk id="12" creationId="{DBB3B0F7-462A-01FA-13F8-578691A1C8F1}"/>
          </ac:spMkLst>
        </pc:spChg>
        <pc:spChg chg="add mod">
          <ac:chgData name="Elloise Coyle" userId="a11504d9c0c52eb4" providerId="LiveId" clId="{D777DE43-C16C-4118-AAF4-8B8CD570C94A}" dt="2024-11-13T18:18:18.633" v="1415" actId="20577"/>
          <ac:spMkLst>
            <pc:docMk/>
            <pc:sldMk cId="2193122814" sldId="277"/>
            <ac:spMk id="13" creationId="{BDB82F25-D340-2FB4-0D42-1DAC0C1BEF89}"/>
          </ac:spMkLst>
        </pc:spChg>
        <pc:spChg chg="add del">
          <ac:chgData name="Elloise Coyle" userId="a11504d9c0c52eb4" providerId="LiveId" clId="{D777DE43-C16C-4118-AAF4-8B8CD570C94A}" dt="2024-11-13T18:18:56.017" v="1417" actId="478"/>
          <ac:spMkLst>
            <pc:docMk/>
            <pc:sldMk cId="2193122814" sldId="277"/>
            <ac:spMk id="14" creationId="{D6096281-6197-A850-C8D5-BAB7DAFE994B}"/>
          </ac:spMkLst>
        </pc:spChg>
        <pc:spChg chg="add mod">
          <ac:chgData name="Elloise Coyle" userId="a11504d9c0c52eb4" providerId="LiveId" clId="{D777DE43-C16C-4118-AAF4-8B8CD570C94A}" dt="2024-11-13T18:19:42.068" v="1425" actId="1076"/>
          <ac:spMkLst>
            <pc:docMk/>
            <pc:sldMk cId="2193122814" sldId="277"/>
            <ac:spMk id="15" creationId="{BBDBF4A6-9097-EFD2-26B0-ED96382CAA10}"/>
          </ac:spMkLst>
        </pc:spChg>
        <pc:spChg chg="add del">
          <ac:chgData name="Elloise Coyle" userId="a11504d9c0c52eb4" providerId="LiveId" clId="{D777DE43-C16C-4118-AAF4-8B8CD570C94A}" dt="2024-11-13T18:19:55.495" v="1427" actId="478"/>
          <ac:spMkLst>
            <pc:docMk/>
            <pc:sldMk cId="2193122814" sldId="277"/>
            <ac:spMk id="16" creationId="{E66823C8-2760-6F5C-3A5E-AA0251F084B9}"/>
          </ac:spMkLst>
        </pc:spChg>
        <pc:spChg chg="add mod">
          <ac:chgData name="Elloise Coyle" userId="a11504d9c0c52eb4" providerId="LiveId" clId="{D777DE43-C16C-4118-AAF4-8B8CD570C94A}" dt="2024-11-13T18:20:13.262" v="1433" actId="14100"/>
          <ac:spMkLst>
            <pc:docMk/>
            <pc:sldMk cId="2193122814" sldId="277"/>
            <ac:spMk id="17" creationId="{20F63EFA-0BB7-D43F-9474-9407B571869A}"/>
          </ac:spMkLst>
        </pc:spChg>
        <pc:spChg chg="add mod">
          <ac:chgData name="Elloise Coyle" userId="a11504d9c0c52eb4" providerId="LiveId" clId="{D777DE43-C16C-4118-AAF4-8B8CD570C94A}" dt="2024-11-13T18:20:32.525" v="1435" actId="1076"/>
          <ac:spMkLst>
            <pc:docMk/>
            <pc:sldMk cId="2193122814" sldId="277"/>
            <ac:spMk id="18" creationId="{404AFDC7-1021-0396-962A-49A050F228A8}"/>
          </ac:spMkLst>
        </pc:spChg>
        <pc:spChg chg="add del mod">
          <ac:chgData name="Elloise Coyle" userId="a11504d9c0c52eb4" providerId="LiveId" clId="{D777DE43-C16C-4118-AAF4-8B8CD570C94A}" dt="2024-11-13T18:21:15.749" v="1438" actId="21"/>
          <ac:spMkLst>
            <pc:docMk/>
            <pc:sldMk cId="2193122814" sldId="277"/>
            <ac:spMk id="20" creationId="{DEB0BD43-41BE-7F76-4CB6-2AB99956EC88}"/>
          </ac:spMkLst>
        </pc:spChg>
        <pc:spChg chg="add mod">
          <ac:chgData name="Elloise Coyle" userId="a11504d9c0c52eb4" providerId="LiveId" clId="{D777DE43-C16C-4118-AAF4-8B8CD570C94A}" dt="2024-11-13T21:39:43.158" v="2531" actId="113"/>
          <ac:spMkLst>
            <pc:docMk/>
            <pc:sldMk cId="2193122814" sldId="277"/>
            <ac:spMk id="21" creationId="{FD74001E-ABD1-A55F-CFED-8BF12429F0E1}"/>
          </ac:spMkLst>
        </pc:spChg>
        <pc:picChg chg="add mod">
          <ac:chgData name="Elloise Coyle" userId="a11504d9c0c52eb4" providerId="LiveId" clId="{D777DE43-C16C-4118-AAF4-8B8CD570C94A}" dt="2024-11-12T21:57:56.505" v="1144" actId="1076"/>
          <ac:picMkLst>
            <pc:docMk/>
            <pc:sldMk cId="2193122814" sldId="277"/>
            <ac:picMk id="8" creationId="{143EAF1C-2B4D-9633-0113-06BCBC32073D}"/>
          </ac:picMkLst>
        </pc:picChg>
        <pc:picChg chg="add mod">
          <ac:chgData name="Elloise Coyle" userId="a11504d9c0c52eb4" providerId="LiveId" clId="{D777DE43-C16C-4118-AAF4-8B8CD570C94A}" dt="2024-11-13T18:13:20.476" v="1258" actId="1076"/>
          <ac:picMkLst>
            <pc:docMk/>
            <pc:sldMk cId="2193122814" sldId="277"/>
            <ac:picMk id="9" creationId="{7151441F-BCCA-C4B3-AE46-D474E11E64EF}"/>
          </ac:picMkLst>
        </pc:picChg>
        <pc:picChg chg="add mod">
          <ac:chgData name="Elloise Coyle" userId="a11504d9c0c52eb4" providerId="LiveId" clId="{D777DE43-C16C-4118-AAF4-8B8CD570C94A}" dt="2024-11-13T18:14:19.538" v="1339" actId="1038"/>
          <ac:picMkLst>
            <pc:docMk/>
            <pc:sldMk cId="2193122814" sldId="277"/>
            <ac:picMk id="11" creationId="{1A0023C0-4F96-1C01-6B68-B81F5E11AEAA}"/>
          </ac:picMkLst>
        </pc:picChg>
        <pc:picChg chg="add del mod">
          <ac:chgData name="Elloise Coyle" userId="a11504d9c0c52eb4" providerId="LiveId" clId="{D777DE43-C16C-4118-AAF4-8B8CD570C94A}" dt="2024-11-13T18:21:15.749" v="1438" actId="21"/>
          <ac:picMkLst>
            <pc:docMk/>
            <pc:sldMk cId="2193122814" sldId="277"/>
            <ac:picMk id="19" creationId="{EB31CF34-6FE1-E9D0-F245-711F5E6C231F}"/>
          </ac:picMkLst>
        </pc:picChg>
      </pc:sldChg>
      <pc:sldChg chg="addSp delSp modSp new mod">
        <pc:chgData name="Elloise Coyle" userId="a11504d9c0c52eb4" providerId="LiveId" clId="{D777DE43-C16C-4118-AAF4-8B8CD570C94A}" dt="2024-11-13T21:39:48.626" v="2532" actId="113"/>
        <pc:sldMkLst>
          <pc:docMk/>
          <pc:sldMk cId="3014325174" sldId="278"/>
        </pc:sldMkLst>
        <pc:spChg chg="mod">
          <ac:chgData name="Elloise Coyle" userId="a11504d9c0c52eb4" providerId="LiveId" clId="{D777DE43-C16C-4118-AAF4-8B8CD570C94A}" dt="2024-11-13T18:14:52.741" v="1343" actId="20577"/>
          <ac:spMkLst>
            <pc:docMk/>
            <pc:sldMk cId="3014325174" sldId="278"/>
            <ac:spMk id="2" creationId="{A69B81D1-A13B-7400-A81E-834FACAE1C36}"/>
          </ac:spMkLst>
        </pc:spChg>
        <pc:spChg chg="del">
          <ac:chgData name="Elloise Coyle" userId="a11504d9c0c52eb4" providerId="LiveId" clId="{D777DE43-C16C-4118-AAF4-8B8CD570C94A}" dt="2024-11-12T21:58:27.681" v="1149" actId="22"/>
          <ac:spMkLst>
            <pc:docMk/>
            <pc:sldMk cId="3014325174" sldId="278"/>
            <ac:spMk id="3" creationId="{06D08B71-039D-80A9-0C7B-19CAAF651DA9}"/>
          </ac:spMkLst>
        </pc:spChg>
        <pc:spChg chg="add mod">
          <ac:chgData name="Elloise Coyle" userId="a11504d9c0c52eb4" providerId="LiveId" clId="{D777DE43-C16C-4118-AAF4-8B8CD570C94A}" dt="2024-11-13T18:22:34.680" v="1461" actId="20577"/>
          <ac:spMkLst>
            <pc:docMk/>
            <pc:sldMk cId="3014325174" sldId="278"/>
            <ac:spMk id="9" creationId="{F66B57C1-86A7-C763-9C45-94EA1F54C226}"/>
          </ac:spMkLst>
        </pc:spChg>
        <pc:spChg chg="add del">
          <ac:chgData name="Elloise Coyle" userId="a11504d9c0c52eb4" providerId="LiveId" clId="{D777DE43-C16C-4118-AAF4-8B8CD570C94A}" dt="2024-11-13T18:22:56.340" v="1463" actId="478"/>
          <ac:spMkLst>
            <pc:docMk/>
            <pc:sldMk cId="3014325174" sldId="278"/>
            <ac:spMk id="10" creationId="{231244E7-F1CD-AC36-20FD-AA29A328B39A}"/>
          </ac:spMkLst>
        </pc:spChg>
        <pc:spChg chg="add mod">
          <ac:chgData name="Elloise Coyle" userId="a11504d9c0c52eb4" providerId="LiveId" clId="{D777DE43-C16C-4118-AAF4-8B8CD570C94A}" dt="2024-11-13T18:23:13.816" v="1467" actId="14100"/>
          <ac:spMkLst>
            <pc:docMk/>
            <pc:sldMk cId="3014325174" sldId="278"/>
            <ac:spMk id="11" creationId="{C0431AEA-011E-1718-F235-AF1460E5E865}"/>
          </ac:spMkLst>
        </pc:spChg>
        <pc:spChg chg="add mod">
          <ac:chgData name="Elloise Coyle" userId="a11504d9c0c52eb4" providerId="LiveId" clId="{D777DE43-C16C-4118-AAF4-8B8CD570C94A}" dt="2024-11-13T18:23:28.069" v="1470" actId="14100"/>
          <ac:spMkLst>
            <pc:docMk/>
            <pc:sldMk cId="3014325174" sldId="278"/>
            <ac:spMk id="12" creationId="{5803B331-DE82-ABA9-FED3-023FE2294972}"/>
          </ac:spMkLst>
        </pc:spChg>
        <pc:spChg chg="add mod">
          <ac:chgData name="Elloise Coyle" userId="a11504d9c0c52eb4" providerId="LiveId" clId="{D777DE43-C16C-4118-AAF4-8B8CD570C94A}" dt="2024-11-13T21:19:40.135" v="2366" actId="1076"/>
          <ac:spMkLst>
            <pc:docMk/>
            <pc:sldMk cId="3014325174" sldId="278"/>
            <ac:spMk id="13" creationId="{5CC38315-654E-7EB7-4BDD-21EDDB83FAE9}"/>
          </ac:spMkLst>
        </pc:spChg>
        <pc:spChg chg="add del mod">
          <ac:chgData name="Elloise Coyle" userId="a11504d9c0c52eb4" providerId="LiveId" clId="{D777DE43-C16C-4118-AAF4-8B8CD570C94A}" dt="2024-11-13T21:20:23.544" v="2371" actId="478"/>
          <ac:spMkLst>
            <pc:docMk/>
            <pc:sldMk cId="3014325174" sldId="278"/>
            <ac:spMk id="14" creationId="{013DD3D6-E12A-A9F1-F2CF-2D22FC95751A}"/>
          </ac:spMkLst>
        </pc:spChg>
        <pc:spChg chg="add del mod">
          <ac:chgData name="Elloise Coyle" userId="a11504d9c0c52eb4" providerId="LiveId" clId="{D777DE43-C16C-4118-AAF4-8B8CD570C94A}" dt="2024-11-13T21:20:30.001" v="2373" actId="478"/>
          <ac:spMkLst>
            <pc:docMk/>
            <pc:sldMk cId="3014325174" sldId="278"/>
            <ac:spMk id="15" creationId="{53E90FF0-11AA-5B8F-2AEA-68DEFF8CB9C6}"/>
          </ac:spMkLst>
        </pc:spChg>
        <pc:spChg chg="add mod">
          <ac:chgData name="Elloise Coyle" userId="a11504d9c0c52eb4" providerId="LiveId" clId="{D777DE43-C16C-4118-AAF4-8B8CD570C94A}" dt="2024-11-13T21:20:33.359" v="2374" actId="1076"/>
          <ac:spMkLst>
            <pc:docMk/>
            <pc:sldMk cId="3014325174" sldId="278"/>
            <ac:spMk id="16" creationId="{BBD8CF24-958B-4688-3928-46881030AF63}"/>
          </ac:spMkLst>
        </pc:spChg>
        <pc:spChg chg="add mod">
          <ac:chgData name="Elloise Coyle" userId="a11504d9c0c52eb4" providerId="LiveId" clId="{D777DE43-C16C-4118-AAF4-8B8CD570C94A}" dt="2024-11-13T21:39:48.626" v="2532" actId="113"/>
          <ac:spMkLst>
            <pc:docMk/>
            <pc:sldMk cId="3014325174" sldId="278"/>
            <ac:spMk id="18" creationId="{C915F4A8-173C-7CFC-8C76-994AC231AC28}"/>
          </ac:spMkLst>
        </pc:spChg>
        <pc:spChg chg="add mod">
          <ac:chgData name="Elloise Coyle" userId="a11504d9c0c52eb4" providerId="LiveId" clId="{D777DE43-C16C-4118-AAF4-8B8CD570C94A}" dt="2024-11-13T18:21:26.342" v="1441" actId="1076"/>
          <ac:spMkLst>
            <pc:docMk/>
            <pc:sldMk cId="3014325174" sldId="278"/>
            <ac:spMk id="20" creationId="{DEB0BD43-41BE-7F76-4CB6-2AB99956EC88}"/>
          </ac:spMkLst>
        </pc:spChg>
        <pc:picChg chg="add mod">
          <ac:chgData name="Elloise Coyle" userId="a11504d9c0c52eb4" providerId="LiveId" clId="{D777DE43-C16C-4118-AAF4-8B8CD570C94A}" dt="2024-11-13T18:22:11.692" v="1444" actId="14100"/>
          <ac:picMkLst>
            <pc:docMk/>
            <pc:sldMk cId="3014325174" sldId="278"/>
            <ac:picMk id="7" creationId="{87A297D4-9C61-788D-E5B2-90A5AAD76B1C}"/>
          </ac:picMkLst>
        </pc:picChg>
        <pc:picChg chg="add mod ord">
          <ac:chgData name="Elloise Coyle" userId="a11504d9c0c52eb4" providerId="LiveId" clId="{D777DE43-C16C-4118-AAF4-8B8CD570C94A}" dt="2024-11-12T21:58:36.609" v="1151" actId="1076"/>
          <ac:picMkLst>
            <pc:docMk/>
            <pc:sldMk cId="3014325174" sldId="278"/>
            <ac:picMk id="8" creationId="{821F2E8F-ECE7-C0A0-F8C8-4645DBE9F9A3}"/>
          </ac:picMkLst>
        </pc:picChg>
        <pc:picChg chg="add mod">
          <ac:chgData name="Elloise Coyle" userId="a11504d9c0c52eb4" providerId="LiveId" clId="{D777DE43-C16C-4118-AAF4-8B8CD570C94A}" dt="2024-11-13T18:21:26.342" v="1441" actId="1076"/>
          <ac:picMkLst>
            <pc:docMk/>
            <pc:sldMk cId="3014325174" sldId="278"/>
            <ac:picMk id="19" creationId="{EB31CF34-6FE1-E9D0-F245-711F5E6C231F}"/>
          </ac:picMkLst>
        </pc:picChg>
      </pc:sldChg>
      <pc:sldChg chg="addSp delSp modSp new mod">
        <pc:chgData name="Elloise Coyle" userId="a11504d9c0c52eb4" providerId="LiveId" clId="{D777DE43-C16C-4118-AAF4-8B8CD570C94A}" dt="2024-11-13T21:40:00.516" v="2535" actId="1076"/>
        <pc:sldMkLst>
          <pc:docMk/>
          <pc:sldMk cId="3224265575" sldId="279"/>
        </pc:sldMkLst>
        <pc:spChg chg="mod">
          <ac:chgData name="Elloise Coyle" userId="a11504d9c0c52eb4" providerId="LiveId" clId="{D777DE43-C16C-4118-AAF4-8B8CD570C94A}" dt="2024-11-13T18:15:07.045" v="1344"/>
          <ac:spMkLst>
            <pc:docMk/>
            <pc:sldMk cId="3224265575" sldId="279"/>
            <ac:spMk id="2" creationId="{68A896C5-BBCB-25A5-7114-FFF7F0CD3822}"/>
          </ac:spMkLst>
        </pc:spChg>
        <pc:spChg chg="del">
          <ac:chgData name="Elloise Coyle" userId="a11504d9c0c52eb4" providerId="LiveId" clId="{D777DE43-C16C-4118-AAF4-8B8CD570C94A}" dt="2024-11-12T21:59:10.859" v="1152" actId="22"/>
          <ac:spMkLst>
            <pc:docMk/>
            <pc:sldMk cId="3224265575" sldId="279"/>
            <ac:spMk id="3" creationId="{8B62D169-0B4A-E8EC-79E7-5A259D45A387}"/>
          </ac:spMkLst>
        </pc:spChg>
        <pc:spChg chg="add mod">
          <ac:chgData name="Elloise Coyle" userId="a11504d9c0c52eb4" providerId="LiveId" clId="{D777DE43-C16C-4118-AAF4-8B8CD570C94A}" dt="2024-11-13T21:22:54.863" v="2473" actId="14100"/>
          <ac:spMkLst>
            <pc:docMk/>
            <pc:sldMk cId="3224265575" sldId="279"/>
            <ac:spMk id="13" creationId="{1B975486-F30C-D208-88D1-47A49B4BE2ED}"/>
          </ac:spMkLst>
        </pc:spChg>
        <pc:spChg chg="add mod">
          <ac:chgData name="Elloise Coyle" userId="a11504d9c0c52eb4" providerId="LiveId" clId="{D777DE43-C16C-4118-AAF4-8B8CD570C94A}" dt="2024-11-13T21:40:00.516" v="2535" actId="1076"/>
          <ac:spMkLst>
            <pc:docMk/>
            <pc:sldMk cId="3224265575" sldId="279"/>
            <ac:spMk id="15" creationId="{E26BC649-3794-9D53-F3CD-025FCEE3C2CC}"/>
          </ac:spMkLst>
        </pc:spChg>
        <pc:picChg chg="add del">
          <ac:chgData name="Elloise Coyle" userId="a11504d9c0c52eb4" providerId="LiveId" clId="{D777DE43-C16C-4118-AAF4-8B8CD570C94A}" dt="2024-11-13T18:26:19.059" v="1521" actId="478"/>
          <ac:picMkLst>
            <pc:docMk/>
            <pc:sldMk cId="3224265575" sldId="279"/>
            <ac:picMk id="7" creationId="{FE6678F8-5953-315D-30F2-4CA057F70AB3}"/>
          </ac:picMkLst>
        </pc:picChg>
        <pc:picChg chg="add mod ord">
          <ac:chgData name="Elloise Coyle" userId="a11504d9c0c52eb4" providerId="LiveId" clId="{D777DE43-C16C-4118-AAF4-8B8CD570C94A}" dt="2024-11-12T21:59:14.096" v="1153" actId="1076"/>
          <ac:picMkLst>
            <pc:docMk/>
            <pc:sldMk cId="3224265575" sldId="279"/>
            <ac:picMk id="8" creationId="{13C1CAA9-076F-7C55-4451-E5B09DB610DE}"/>
          </ac:picMkLst>
        </pc:picChg>
        <pc:picChg chg="add mod">
          <ac:chgData name="Elloise Coyle" userId="a11504d9c0c52eb4" providerId="LiveId" clId="{D777DE43-C16C-4118-AAF4-8B8CD570C94A}" dt="2024-11-13T21:22:47.311" v="2469" actId="1076"/>
          <ac:picMkLst>
            <pc:docMk/>
            <pc:sldMk cId="3224265575" sldId="279"/>
            <ac:picMk id="10" creationId="{771F9AEF-06EC-5C41-8887-21DCA3BD1412}"/>
          </ac:picMkLst>
        </pc:picChg>
        <pc:picChg chg="add mod">
          <ac:chgData name="Elloise Coyle" userId="a11504d9c0c52eb4" providerId="LiveId" clId="{D777DE43-C16C-4118-AAF4-8B8CD570C94A}" dt="2024-11-13T21:22:50.815" v="2471" actId="1076"/>
          <ac:picMkLst>
            <pc:docMk/>
            <pc:sldMk cId="3224265575" sldId="279"/>
            <ac:picMk id="12" creationId="{978B5A2B-D6F5-B90C-E095-DF43535F41D5}"/>
          </ac:picMkLst>
        </pc:picChg>
      </pc:sldChg>
      <pc:sldChg chg="addSp delSp modSp new mod">
        <pc:chgData name="Elloise Coyle" userId="a11504d9c0c52eb4" providerId="LiveId" clId="{D777DE43-C16C-4118-AAF4-8B8CD570C94A}" dt="2024-11-13T21:24:17.944" v="2474" actId="1076"/>
        <pc:sldMkLst>
          <pc:docMk/>
          <pc:sldMk cId="3197381434" sldId="280"/>
        </pc:sldMkLst>
        <pc:spChg chg="mod">
          <ac:chgData name="Elloise Coyle" userId="a11504d9c0c52eb4" providerId="LiveId" clId="{D777DE43-C16C-4118-AAF4-8B8CD570C94A}" dt="2024-11-13T18:16:51.870" v="1398"/>
          <ac:spMkLst>
            <pc:docMk/>
            <pc:sldMk cId="3197381434" sldId="280"/>
            <ac:spMk id="2" creationId="{ECB3DA3F-5B80-748B-622B-7A597C68843E}"/>
          </ac:spMkLst>
        </pc:spChg>
        <pc:spChg chg="del">
          <ac:chgData name="Elloise Coyle" userId="a11504d9c0c52eb4" providerId="LiveId" clId="{D777DE43-C16C-4118-AAF4-8B8CD570C94A}" dt="2024-11-12T21:59:56.114" v="1154" actId="22"/>
          <ac:spMkLst>
            <pc:docMk/>
            <pc:sldMk cId="3197381434" sldId="280"/>
            <ac:spMk id="3" creationId="{F36DC11F-7CCF-7D12-8610-C9717A77DB78}"/>
          </ac:spMkLst>
        </pc:spChg>
        <pc:picChg chg="add mod ord">
          <ac:chgData name="Elloise Coyle" userId="a11504d9c0c52eb4" providerId="LiveId" clId="{D777DE43-C16C-4118-AAF4-8B8CD570C94A}" dt="2024-11-13T21:24:17.944" v="2474" actId="1076"/>
          <ac:picMkLst>
            <pc:docMk/>
            <pc:sldMk cId="3197381434" sldId="280"/>
            <ac:picMk id="8" creationId="{C0F18CC2-4081-B692-E373-7396198162C7}"/>
          </ac:picMkLst>
        </pc:picChg>
      </pc:sldChg>
      <pc:sldChg chg="addSp delSp modSp new mod">
        <pc:chgData name="Elloise Coyle" userId="a11504d9c0c52eb4" providerId="LiveId" clId="{D777DE43-C16C-4118-AAF4-8B8CD570C94A}" dt="2024-11-13T21:38:40.272" v="2500" actId="1076"/>
        <pc:sldMkLst>
          <pc:docMk/>
          <pc:sldMk cId="394567022" sldId="281"/>
        </pc:sldMkLst>
        <pc:spChg chg="mod">
          <ac:chgData name="Elloise Coyle" userId="a11504d9c0c52eb4" providerId="LiveId" clId="{D777DE43-C16C-4118-AAF4-8B8CD570C94A}" dt="2024-11-13T18:17:17.976" v="1408" actId="20577"/>
          <ac:spMkLst>
            <pc:docMk/>
            <pc:sldMk cId="394567022" sldId="281"/>
            <ac:spMk id="2" creationId="{70E3B547-990D-5268-3A5E-C48F168A984E}"/>
          </ac:spMkLst>
        </pc:spChg>
        <pc:spChg chg="del">
          <ac:chgData name="Elloise Coyle" userId="a11504d9c0c52eb4" providerId="LiveId" clId="{D777DE43-C16C-4118-AAF4-8B8CD570C94A}" dt="2024-11-12T22:00:30.550" v="1157" actId="22"/>
          <ac:spMkLst>
            <pc:docMk/>
            <pc:sldMk cId="394567022" sldId="281"/>
            <ac:spMk id="3" creationId="{0131C3B8-98E5-EC1B-D493-7B89822CC046}"/>
          </ac:spMkLst>
        </pc:spChg>
        <pc:spChg chg="add del">
          <ac:chgData name="Elloise Coyle" userId="a11504d9c0c52eb4" providerId="LiveId" clId="{D777DE43-C16C-4118-AAF4-8B8CD570C94A}" dt="2024-11-13T21:38:29.275" v="2499" actId="478"/>
          <ac:spMkLst>
            <pc:docMk/>
            <pc:sldMk cId="394567022" sldId="281"/>
            <ac:spMk id="11" creationId="{A9134EEE-E0C8-6872-B0BC-5C7EDDAAE53E}"/>
          </ac:spMkLst>
        </pc:spChg>
        <pc:picChg chg="add mod">
          <ac:chgData name="Elloise Coyle" userId="a11504d9c0c52eb4" providerId="LiveId" clId="{D777DE43-C16C-4118-AAF4-8B8CD570C94A}" dt="2024-11-13T21:37:10.111" v="2493" actId="1076"/>
          <ac:picMkLst>
            <pc:docMk/>
            <pc:sldMk cId="394567022" sldId="281"/>
            <ac:picMk id="7" creationId="{5ADF4F3A-55C2-1520-DD97-0356F54457B6}"/>
          </ac:picMkLst>
        </pc:picChg>
        <pc:picChg chg="add mod ord">
          <ac:chgData name="Elloise Coyle" userId="a11504d9c0c52eb4" providerId="LiveId" clId="{D777DE43-C16C-4118-AAF4-8B8CD570C94A}" dt="2024-11-13T18:29:53.526" v="1532" actId="1076"/>
          <ac:picMkLst>
            <pc:docMk/>
            <pc:sldMk cId="394567022" sldId="281"/>
            <ac:picMk id="8" creationId="{03572756-FCC6-3901-FBD0-7A08CEEFC5AE}"/>
          </ac:picMkLst>
        </pc:picChg>
        <pc:picChg chg="add mod">
          <ac:chgData name="Elloise Coyle" userId="a11504d9c0c52eb4" providerId="LiveId" clId="{D777DE43-C16C-4118-AAF4-8B8CD570C94A}" dt="2024-11-13T21:38:40.272" v="2500" actId="1076"/>
          <ac:picMkLst>
            <pc:docMk/>
            <pc:sldMk cId="394567022" sldId="281"/>
            <ac:picMk id="10" creationId="{A8CA1025-8CBB-C022-C5A7-AD0F29171277}"/>
          </ac:picMkLst>
        </pc:picChg>
      </pc:sldChg>
      <pc:sldChg chg="addSp delSp modSp new mod">
        <pc:chgData name="Elloise Coyle" userId="a11504d9c0c52eb4" providerId="LiveId" clId="{D777DE43-C16C-4118-AAF4-8B8CD570C94A}" dt="2024-11-13T18:16:37.829" v="1397" actId="790"/>
        <pc:sldMkLst>
          <pc:docMk/>
          <pc:sldMk cId="760690266" sldId="282"/>
        </pc:sldMkLst>
        <pc:spChg chg="mod">
          <ac:chgData name="Elloise Coyle" userId="a11504d9c0c52eb4" providerId="LiveId" clId="{D777DE43-C16C-4118-AAF4-8B8CD570C94A}" dt="2024-11-13T18:16:37.829" v="1397" actId="790"/>
          <ac:spMkLst>
            <pc:docMk/>
            <pc:sldMk cId="760690266" sldId="282"/>
            <ac:spMk id="2" creationId="{A8CF5B98-829F-C45E-88AD-18AE52779BC2}"/>
          </ac:spMkLst>
        </pc:spChg>
        <pc:spChg chg="del">
          <ac:chgData name="Elloise Coyle" userId="a11504d9c0c52eb4" providerId="LiveId" clId="{D777DE43-C16C-4118-AAF4-8B8CD570C94A}" dt="2024-11-12T22:01:28.312" v="1161"/>
          <ac:spMkLst>
            <pc:docMk/>
            <pc:sldMk cId="760690266" sldId="282"/>
            <ac:spMk id="3" creationId="{5864D292-83E5-E5B6-8E08-FB1CB7121DE1}"/>
          </ac:spMkLst>
        </pc:spChg>
        <pc:spChg chg="add del mod">
          <ac:chgData name="Elloise Coyle" userId="a11504d9c0c52eb4" providerId="LiveId" clId="{D777DE43-C16C-4118-AAF4-8B8CD570C94A}" dt="2024-11-12T22:01:32.202" v="1168"/>
          <ac:spMkLst>
            <pc:docMk/>
            <pc:sldMk cId="760690266" sldId="282"/>
            <ac:spMk id="7" creationId="{2AEB75BE-1877-6F83-D5BC-FFC802371A05}"/>
          </ac:spMkLst>
        </pc:spChg>
        <pc:spChg chg="add del mod">
          <ac:chgData name="Elloise Coyle" userId="a11504d9c0c52eb4" providerId="LiveId" clId="{D777DE43-C16C-4118-AAF4-8B8CD570C94A}" dt="2024-11-12T22:01:34.584" v="1169" actId="478"/>
          <ac:spMkLst>
            <pc:docMk/>
            <pc:sldMk cId="760690266" sldId="282"/>
            <ac:spMk id="8" creationId="{F61A0D45-D2F4-9312-A4F3-138E06AABA41}"/>
          </ac:spMkLst>
        </pc:spChg>
        <pc:spChg chg="add mod">
          <ac:chgData name="Elloise Coyle" userId="a11504d9c0c52eb4" providerId="LiveId" clId="{D777DE43-C16C-4118-AAF4-8B8CD570C94A}" dt="2024-11-12T22:01:37.257" v="1171" actId="14100"/>
          <ac:spMkLst>
            <pc:docMk/>
            <pc:sldMk cId="760690266" sldId="282"/>
            <ac:spMk id="9" creationId="{4DE56863-626C-E60A-5F4A-9765FDA2921B}"/>
          </ac:spMkLst>
        </pc:spChg>
        <pc:picChg chg="add mod">
          <ac:chgData name="Elloise Coyle" userId="a11504d9c0c52eb4" providerId="LiveId" clId="{D777DE43-C16C-4118-AAF4-8B8CD570C94A}" dt="2024-11-12T22:02:03.569" v="1175" actId="1076"/>
          <ac:picMkLst>
            <pc:docMk/>
            <pc:sldMk cId="760690266" sldId="282"/>
            <ac:picMk id="10" creationId="{53C84DB0-CD13-3C64-E33E-89053B029C44}"/>
          </ac:picMkLst>
        </pc:picChg>
      </pc:sldChg>
      <pc:sldChg chg="addSp delSp modSp new mod">
        <pc:chgData name="Elloise Coyle" userId="a11504d9c0c52eb4" providerId="LiveId" clId="{D777DE43-C16C-4118-AAF4-8B8CD570C94A}" dt="2024-11-13T21:28:21.820" v="2488" actId="313"/>
        <pc:sldMkLst>
          <pc:docMk/>
          <pc:sldMk cId="14387203" sldId="283"/>
        </pc:sldMkLst>
        <pc:spChg chg="mod">
          <ac:chgData name="Elloise Coyle" userId="a11504d9c0c52eb4" providerId="LiveId" clId="{D777DE43-C16C-4118-AAF4-8B8CD570C94A}" dt="2024-11-13T20:55:12.448" v="1622" actId="20577"/>
          <ac:spMkLst>
            <pc:docMk/>
            <pc:sldMk cId="14387203" sldId="283"/>
            <ac:spMk id="2" creationId="{DB9F20C2-EF7E-A86E-5D27-6F01D458003A}"/>
          </ac:spMkLst>
        </pc:spChg>
        <pc:spChg chg="add del mod">
          <ac:chgData name="Elloise Coyle" userId="a11504d9c0c52eb4" providerId="LiveId" clId="{D777DE43-C16C-4118-AAF4-8B8CD570C94A}" dt="2024-11-13T21:28:21.820" v="2488" actId="313"/>
          <ac:spMkLst>
            <pc:docMk/>
            <pc:sldMk cId="14387203" sldId="283"/>
            <ac:spMk id="3" creationId="{1FEB0081-5C8D-4025-4338-1B33684F1612}"/>
          </ac:spMkLst>
        </pc:spChg>
        <pc:spChg chg="add mod">
          <ac:chgData name="Elloise Coyle" userId="a11504d9c0c52eb4" providerId="LiveId" clId="{D777DE43-C16C-4118-AAF4-8B8CD570C94A}" dt="2024-11-13T20:53:56.711" v="1537"/>
          <ac:spMkLst>
            <pc:docMk/>
            <pc:sldMk cId="14387203" sldId="283"/>
            <ac:spMk id="7" creationId="{6A11614A-A07B-D573-4B73-AB2F398641D1}"/>
          </ac:spMkLst>
        </pc:spChg>
        <pc:spChg chg="add">
          <ac:chgData name="Elloise Coyle" userId="a11504d9c0c52eb4" providerId="LiveId" clId="{D777DE43-C16C-4118-AAF4-8B8CD570C94A}" dt="2024-11-13T20:55:00.972" v="1604"/>
          <ac:spMkLst>
            <pc:docMk/>
            <pc:sldMk cId="14387203" sldId="283"/>
            <ac:spMk id="8" creationId="{CC7FE84A-10B6-5DC7-B71D-B049F5336177}"/>
          </ac:spMkLst>
        </pc:spChg>
      </pc:sldChg>
      <pc:sldChg chg="modSp new mod">
        <pc:chgData name="Elloise Coyle" userId="a11504d9c0c52eb4" providerId="LiveId" clId="{D777DE43-C16C-4118-AAF4-8B8CD570C94A}" dt="2024-11-13T20:57:29.924" v="1714" actId="113"/>
        <pc:sldMkLst>
          <pc:docMk/>
          <pc:sldMk cId="2394942872" sldId="284"/>
        </pc:sldMkLst>
        <pc:spChg chg="mod">
          <ac:chgData name="Elloise Coyle" userId="a11504d9c0c52eb4" providerId="LiveId" clId="{D777DE43-C16C-4118-AAF4-8B8CD570C94A}" dt="2024-11-13T20:56:46.247" v="1651" actId="20577"/>
          <ac:spMkLst>
            <pc:docMk/>
            <pc:sldMk cId="2394942872" sldId="284"/>
            <ac:spMk id="2" creationId="{135EEA02-2CDC-1F89-401D-B10A8B35B841}"/>
          </ac:spMkLst>
        </pc:spChg>
        <pc:spChg chg="mod">
          <ac:chgData name="Elloise Coyle" userId="a11504d9c0c52eb4" providerId="LiveId" clId="{D777DE43-C16C-4118-AAF4-8B8CD570C94A}" dt="2024-11-13T20:57:29.924" v="1714" actId="113"/>
          <ac:spMkLst>
            <pc:docMk/>
            <pc:sldMk cId="2394942872" sldId="284"/>
            <ac:spMk id="3" creationId="{23B8CADE-5246-E3AD-A19A-A40DB2BF2393}"/>
          </ac:spMkLst>
        </pc:spChg>
      </pc:sldChg>
      <pc:sldChg chg="addSp modSp new mod">
        <pc:chgData name="Elloise Coyle" userId="a11504d9c0c52eb4" providerId="LiveId" clId="{D777DE43-C16C-4118-AAF4-8B8CD570C94A}" dt="2024-11-13T21:02:19.255" v="1804" actId="20577"/>
        <pc:sldMkLst>
          <pc:docMk/>
          <pc:sldMk cId="4266804855" sldId="285"/>
        </pc:sldMkLst>
        <pc:spChg chg="mod">
          <ac:chgData name="Elloise Coyle" userId="a11504d9c0c52eb4" providerId="LiveId" clId="{D777DE43-C16C-4118-AAF4-8B8CD570C94A}" dt="2024-11-13T21:02:19.255" v="1804" actId="20577"/>
          <ac:spMkLst>
            <pc:docMk/>
            <pc:sldMk cId="4266804855" sldId="285"/>
            <ac:spMk id="2" creationId="{244E6040-A88D-A886-B66C-211723151DEE}"/>
          </ac:spMkLst>
        </pc:spChg>
        <pc:spChg chg="mod">
          <ac:chgData name="Elloise Coyle" userId="a11504d9c0c52eb4" providerId="LiveId" clId="{D777DE43-C16C-4118-AAF4-8B8CD570C94A}" dt="2024-11-13T21:02:12.870" v="1787" actId="113"/>
          <ac:spMkLst>
            <pc:docMk/>
            <pc:sldMk cId="4266804855" sldId="285"/>
            <ac:spMk id="3" creationId="{FEA1BA70-743E-71CE-96CF-3511D879DFF0}"/>
          </ac:spMkLst>
        </pc:spChg>
        <pc:spChg chg="add">
          <ac:chgData name="Elloise Coyle" userId="a11504d9c0c52eb4" providerId="LiveId" clId="{D777DE43-C16C-4118-AAF4-8B8CD570C94A}" dt="2024-11-13T21:02:10.233" v="1786"/>
          <ac:spMkLst>
            <pc:docMk/>
            <pc:sldMk cId="4266804855" sldId="285"/>
            <ac:spMk id="7" creationId="{8737F812-0E5B-9439-A61E-A5E5F1E521CA}"/>
          </ac:spMkLst>
        </pc:spChg>
      </pc:sldChg>
      <pc:sldChg chg="addSp delSp modSp new mod">
        <pc:chgData name="Elloise Coyle" userId="a11504d9c0c52eb4" providerId="LiveId" clId="{D777DE43-C16C-4118-AAF4-8B8CD570C94A}" dt="2024-11-13T21:04:49.013" v="1899" actId="113"/>
        <pc:sldMkLst>
          <pc:docMk/>
          <pc:sldMk cId="4106194836" sldId="286"/>
        </pc:sldMkLst>
        <pc:spChg chg="mod">
          <ac:chgData name="Elloise Coyle" userId="a11504d9c0c52eb4" providerId="LiveId" clId="{D777DE43-C16C-4118-AAF4-8B8CD570C94A}" dt="2024-11-13T21:02:28.249" v="1821" actId="20577"/>
          <ac:spMkLst>
            <pc:docMk/>
            <pc:sldMk cId="4106194836" sldId="286"/>
            <ac:spMk id="2" creationId="{374BD7E8-66EC-BF9E-0B90-084A47814722}"/>
          </ac:spMkLst>
        </pc:spChg>
        <pc:spChg chg="add del mod">
          <ac:chgData name="Elloise Coyle" userId="a11504d9c0c52eb4" providerId="LiveId" clId="{D777DE43-C16C-4118-AAF4-8B8CD570C94A}" dt="2024-11-13T21:04:49.013" v="1899" actId="113"/>
          <ac:spMkLst>
            <pc:docMk/>
            <pc:sldMk cId="4106194836" sldId="286"/>
            <ac:spMk id="3" creationId="{ECD163F2-A2F0-A371-D372-C55E88E7C483}"/>
          </ac:spMkLst>
        </pc:spChg>
        <pc:spChg chg="add mod">
          <ac:chgData name="Elloise Coyle" userId="a11504d9c0c52eb4" providerId="LiveId" clId="{D777DE43-C16C-4118-AAF4-8B8CD570C94A}" dt="2024-11-13T21:03:57.196" v="1823"/>
          <ac:spMkLst>
            <pc:docMk/>
            <pc:sldMk cId="4106194836" sldId="286"/>
            <ac:spMk id="7" creationId="{70DE482C-E487-D555-F054-F22713E94D3C}"/>
          </ac:spMkLst>
        </pc:spChg>
      </pc:sldChg>
      <pc:sldChg chg="addSp delSp modSp new mod">
        <pc:chgData name="Elloise Coyle" userId="a11504d9c0c52eb4" providerId="LiveId" clId="{D777DE43-C16C-4118-AAF4-8B8CD570C94A}" dt="2024-11-13T21:07:04.560" v="1990" actId="113"/>
        <pc:sldMkLst>
          <pc:docMk/>
          <pc:sldMk cId="3817813551" sldId="287"/>
        </pc:sldMkLst>
        <pc:spChg chg="mod">
          <ac:chgData name="Elloise Coyle" userId="a11504d9c0c52eb4" providerId="LiveId" clId="{D777DE43-C16C-4118-AAF4-8B8CD570C94A}" dt="2024-11-13T21:06:14.799" v="1921" actId="20577"/>
          <ac:spMkLst>
            <pc:docMk/>
            <pc:sldMk cId="3817813551" sldId="287"/>
            <ac:spMk id="2" creationId="{A2627BD0-D82B-F3C0-DD69-60B0DB23E0EC}"/>
          </ac:spMkLst>
        </pc:spChg>
        <pc:spChg chg="add del mod">
          <ac:chgData name="Elloise Coyle" userId="a11504d9c0c52eb4" providerId="LiveId" clId="{D777DE43-C16C-4118-AAF4-8B8CD570C94A}" dt="2024-11-13T21:07:04.560" v="1990" actId="113"/>
          <ac:spMkLst>
            <pc:docMk/>
            <pc:sldMk cId="3817813551" sldId="287"/>
            <ac:spMk id="3" creationId="{1DBF0347-ADE5-4A40-80CF-19CCD89930DC}"/>
          </ac:spMkLst>
        </pc:spChg>
        <pc:spChg chg="add mod">
          <ac:chgData name="Elloise Coyle" userId="a11504d9c0c52eb4" providerId="LiveId" clId="{D777DE43-C16C-4118-AAF4-8B8CD570C94A}" dt="2024-11-13T21:06:03.116" v="1901"/>
          <ac:spMkLst>
            <pc:docMk/>
            <pc:sldMk cId="3817813551" sldId="287"/>
            <ac:spMk id="7" creationId="{0E2D1826-DFFF-2B8B-AA5E-879F85E738C9}"/>
          </ac:spMkLst>
        </pc:spChg>
      </pc:sldChg>
      <pc:sldChg chg="addSp delSp modSp new mod">
        <pc:chgData name="Elloise Coyle" userId="a11504d9c0c52eb4" providerId="LiveId" clId="{D777DE43-C16C-4118-AAF4-8B8CD570C94A}" dt="2024-11-13T21:10:55.472" v="2082" actId="27636"/>
        <pc:sldMkLst>
          <pc:docMk/>
          <pc:sldMk cId="3767899852" sldId="288"/>
        </pc:sldMkLst>
        <pc:spChg chg="mod">
          <ac:chgData name="Elloise Coyle" userId="a11504d9c0c52eb4" providerId="LiveId" clId="{D777DE43-C16C-4118-AAF4-8B8CD570C94A}" dt="2024-11-13T21:08:34.766" v="2012" actId="20577"/>
          <ac:spMkLst>
            <pc:docMk/>
            <pc:sldMk cId="3767899852" sldId="288"/>
            <ac:spMk id="2" creationId="{8769E50C-41F9-4B57-83B1-144BDA120717}"/>
          </ac:spMkLst>
        </pc:spChg>
        <pc:spChg chg="add del mod">
          <ac:chgData name="Elloise Coyle" userId="a11504d9c0c52eb4" providerId="LiveId" clId="{D777DE43-C16C-4118-AAF4-8B8CD570C94A}" dt="2024-11-13T21:10:55.472" v="2082" actId="27636"/>
          <ac:spMkLst>
            <pc:docMk/>
            <pc:sldMk cId="3767899852" sldId="288"/>
            <ac:spMk id="3" creationId="{0DDACF1C-DED0-C46A-6BEA-72372219DF3A}"/>
          </ac:spMkLst>
        </pc:spChg>
        <pc:spChg chg="add mod">
          <ac:chgData name="Elloise Coyle" userId="a11504d9c0c52eb4" providerId="LiveId" clId="{D777DE43-C16C-4118-AAF4-8B8CD570C94A}" dt="2024-11-13T21:08:25.314" v="1992"/>
          <ac:spMkLst>
            <pc:docMk/>
            <pc:sldMk cId="3767899852" sldId="288"/>
            <ac:spMk id="7" creationId="{85731967-71E0-912C-C5AB-ADDD5A36E2A7}"/>
          </ac:spMkLst>
        </pc:spChg>
      </pc:sldChg>
      <pc:sldChg chg="new del">
        <pc:chgData name="Elloise Coyle" userId="a11504d9c0c52eb4" providerId="LiveId" clId="{D777DE43-C16C-4118-AAF4-8B8CD570C94A}" dt="2024-11-13T21:13:29.952" v="2111" actId="2696"/>
        <pc:sldMkLst>
          <pc:docMk/>
          <pc:sldMk cId="2017210134" sldId="289"/>
        </pc:sldMkLst>
      </pc:sldChg>
      <pc:sldChg chg="modSp add mod">
        <pc:chgData name="Elloise Coyle" userId="a11504d9c0c52eb4" providerId="LiveId" clId="{D777DE43-C16C-4118-AAF4-8B8CD570C94A}" dt="2024-11-13T21:13:53.473" v="2122" actId="1076"/>
        <pc:sldMkLst>
          <pc:docMk/>
          <pc:sldMk cId="2800569750" sldId="305"/>
        </pc:sldMkLst>
        <pc:picChg chg="mod">
          <ac:chgData name="Elloise Coyle" userId="a11504d9c0c52eb4" providerId="LiveId" clId="{D777DE43-C16C-4118-AAF4-8B8CD570C94A}" dt="2024-11-13T21:13:53.473" v="2122" actId="1076"/>
          <ac:picMkLst>
            <pc:docMk/>
            <pc:sldMk cId="2800569750" sldId="305"/>
            <ac:picMk id="7" creationId="{AD3E710D-39BC-6CB9-E6B2-89F14D96A9BD}"/>
          </ac:picMkLst>
        </pc:picChg>
      </pc:sldChg>
    </pc:docChg>
  </pc:docChgLst>
  <pc:docChgLst>
    <pc:chgData name="Elloise Coyle" userId="S::elloise.coyle@crchudequebec.ulaval.ca::85880348-f63a-4a21-88d6-615af78a7af7" providerId="AD" clId="Web-{249D64EA-6AE6-4D53-9D0A-56B3DF7DF436}"/>
    <pc:docChg chg="modSld">
      <pc:chgData name="Elloise Coyle" userId="S::elloise.coyle@crchudequebec.ulaval.ca::85880348-f63a-4a21-88d6-615af78a7af7" providerId="AD" clId="Web-{249D64EA-6AE6-4D53-9D0A-56B3DF7DF436}" dt="2024-11-14T16:55:56.853" v="5" actId="1076"/>
      <pc:docMkLst>
        <pc:docMk/>
      </pc:docMkLst>
      <pc:sldChg chg="addSp modSp">
        <pc:chgData name="Elloise Coyle" userId="S::elloise.coyle@crchudequebec.ulaval.ca::85880348-f63a-4a21-88d6-615af78a7af7" providerId="AD" clId="Web-{249D64EA-6AE6-4D53-9D0A-56B3DF7DF436}" dt="2024-11-14T16:55:56.853" v="5" actId="1076"/>
        <pc:sldMkLst>
          <pc:docMk/>
          <pc:sldMk cId="2800569750" sldId="305"/>
        </pc:sldMkLst>
        <pc:picChg chg="add mod">
          <ac:chgData name="Elloise Coyle" userId="S::elloise.coyle@crchudequebec.ulaval.ca::85880348-f63a-4a21-88d6-615af78a7af7" providerId="AD" clId="Web-{249D64EA-6AE6-4D53-9D0A-56B3DF7DF436}" dt="2024-11-14T16:55:56.853" v="5" actId="1076"/>
          <ac:picMkLst>
            <pc:docMk/>
            <pc:sldMk cId="2800569750" sldId="305"/>
            <ac:picMk id="9" creationId="{F0E2D6C0-5CE0-DD58-800E-DECA0FFC3943}"/>
          </ac:picMkLst>
        </pc:picChg>
        <pc:picChg chg="add mod">
          <ac:chgData name="Elloise Coyle" userId="S::elloise.coyle@crchudequebec.ulaval.ca::85880348-f63a-4a21-88d6-615af78a7af7" providerId="AD" clId="Web-{249D64EA-6AE6-4D53-9D0A-56B3DF7DF436}" dt="2024-11-14T16:55:46.385" v="3" actId="1076"/>
          <ac:picMkLst>
            <pc:docMk/>
            <pc:sldMk cId="2800569750" sldId="305"/>
            <ac:picMk id="10" creationId="{ED8E5FE4-8897-BADC-5F0A-12A53E7ECB7E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F8B1805-5F7E-A23B-C14D-36A261424C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CA4707A-6C42-AF44-B65D-8C7ABC2ABCB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43721-7A91-4BE2-A404-7CD58291E95B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C01A39C-1823-8C25-A3EF-4CC0E8B58E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35FBAF6-AC04-204E-5D41-68BF4974900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251DB8-35C5-4FDD-844E-0283AF5EC0C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6763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88B0E-E5D9-402E-A9CF-436D911587B9}" type="datetimeFigureOut">
              <a:rPr lang="fr-CA" smtClean="0"/>
              <a:t>2024-11-14</a:t>
            </a:fld>
            <a:endParaRPr lang="fr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EF4EC-32EE-457B-BA3E-BAFED1CD940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32316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bg>
      <p:bgPr>
        <a:gradFill flip="none" rotWithShape="1">
          <a:gsLst>
            <a:gs pos="73000">
              <a:srgbClr val="E5F7FB"/>
            </a:gs>
            <a:gs pos="100000">
              <a:srgbClr val="CAEEF6"/>
            </a:gs>
            <a:gs pos="53000">
              <a:srgbClr val="F2FBFD"/>
            </a:gs>
            <a:gs pos="0">
              <a:schemeClr val="bg1"/>
            </a:gs>
          </a:gsLst>
          <a:lin ang="7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>
            <a:extLst>
              <a:ext uri="{FF2B5EF4-FFF2-40B4-BE49-F238E27FC236}">
                <a16:creationId xmlns:a16="http://schemas.microsoft.com/office/drawing/2014/main" id="{A22FD8AA-DB84-B087-EEEB-CDCA7F6B7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136"/>
          <a:stretch/>
        </p:blipFill>
        <p:spPr>
          <a:xfrm>
            <a:off x="2089693" y="-6"/>
            <a:ext cx="10102307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CDA4E07-53F0-58BD-87A8-FF85F77DC097}"/>
              </a:ext>
            </a:extLst>
          </p:cNvPr>
          <p:cNvSpPr/>
          <p:nvPr userDrawn="1"/>
        </p:nvSpPr>
        <p:spPr>
          <a:xfrm>
            <a:off x="0" y="1472701"/>
            <a:ext cx="12192000" cy="3962402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6400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E9D02DB-9E89-CB1D-B774-BD5413C2ADD3}"/>
              </a:ext>
            </a:extLst>
          </p:cNvPr>
          <p:cNvGrpSpPr/>
          <p:nvPr userDrawn="1"/>
        </p:nvGrpSpPr>
        <p:grpSpPr>
          <a:xfrm>
            <a:off x="2204174" y="5775813"/>
            <a:ext cx="7311956" cy="807448"/>
            <a:chOff x="2204174" y="5775813"/>
            <a:chExt cx="7311956" cy="807448"/>
          </a:xfrm>
        </p:grpSpPr>
        <p:pic>
          <p:nvPicPr>
            <p:cNvPr id="8" name="Picture 7" descr="Logo&#10;&#10;Description automatically generated">
              <a:extLst>
                <a:ext uri="{FF2B5EF4-FFF2-40B4-BE49-F238E27FC236}">
                  <a16:creationId xmlns:a16="http://schemas.microsoft.com/office/drawing/2014/main" id="{1A1ECE79-28EE-F3D5-5764-A00E6488657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4619" y="5775813"/>
              <a:ext cx="882762" cy="807448"/>
            </a:xfrm>
            <a:prstGeom prst="rect">
              <a:avLst/>
            </a:prstGeom>
          </p:spPr>
        </p:pic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B105A767-2F19-CDAD-AE18-29BAC3B8A1B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23826" y="5882850"/>
              <a:ext cx="692304" cy="7004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48A7EE48-A0AE-6A42-BC16-35D7AAEB5CC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4174" y="6081286"/>
              <a:ext cx="1164000" cy="501975"/>
            </a:xfrm>
            <a:prstGeom prst="rect">
              <a:avLst/>
            </a:prstGeom>
          </p:spPr>
        </p:pic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D7C48CE0-906F-E040-9EFC-A81FCD985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3540" y="2222937"/>
            <a:ext cx="8884920" cy="1557850"/>
          </a:xfrm>
          <a:noFill/>
        </p:spPr>
        <p:txBody>
          <a:bodyPr anchor="b">
            <a:normAutofit/>
          </a:bodyPr>
          <a:lstStyle>
            <a:lvl1pPr algn="ctr">
              <a:defRPr sz="5400" b="0">
                <a:solidFill>
                  <a:srgbClr val="1A468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25F6F72-D252-E448-941C-82A82CB51E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3540" y="3796552"/>
            <a:ext cx="8884920" cy="64049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A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11122D6-7523-2542-8901-026030716E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4615021"/>
            <a:ext cx="2743200" cy="209871"/>
          </a:xfrm>
        </p:spPr>
        <p:txBody>
          <a:bodyPr/>
          <a:lstStyle>
            <a:lvl1pPr algn="ct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34582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gradFill flip="none" rotWithShape="1">
          <a:gsLst>
            <a:gs pos="73000">
              <a:srgbClr val="E5F7FB"/>
            </a:gs>
            <a:gs pos="100000">
              <a:srgbClr val="CAEEF6"/>
            </a:gs>
            <a:gs pos="53000">
              <a:srgbClr val="F2FBFD"/>
            </a:gs>
            <a:gs pos="0">
              <a:schemeClr val="bg1"/>
            </a:gs>
          </a:gsLst>
          <a:lin ang="7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>
            <a:extLst>
              <a:ext uri="{FF2B5EF4-FFF2-40B4-BE49-F238E27FC236}">
                <a16:creationId xmlns:a16="http://schemas.microsoft.com/office/drawing/2014/main" id="{A22FD8AA-DB84-B087-EEEB-CDCA7F6B7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136"/>
          <a:stretch/>
        </p:blipFill>
        <p:spPr>
          <a:xfrm>
            <a:off x="2089693" y="-6"/>
            <a:ext cx="10102307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CDA4E07-53F0-58BD-87A8-FF85F77DC097}"/>
              </a:ext>
            </a:extLst>
          </p:cNvPr>
          <p:cNvSpPr/>
          <p:nvPr userDrawn="1"/>
        </p:nvSpPr>
        <p:spPr>
          <a:xfrm>
            <a:off x="0" y="1851200"/>
            <a:ext cx="12192000" cy="31556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9CEDAC-7A1A-6EE8-417B-A99F2BB0B6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3540" y="2222937"/>
            <a:ext cx="8884920" cy="1557850"/>
          </a:xfrm>
          <a:noFill/>
        </p:spPr>
        <p:txBody>
          <a:bodyPr anchor="b">
            <a:normAutofit/>
          </a:bodyPr>
          <a:lstStyle>
            <a:lvl1pPr algn="ctr">
              <a:defRPr sz="5400" b="0">
                <a:solidFill>
                  <a:srgbClr val="1A468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B9AD56-630E-3166-7E7A-DCA383E98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3540" y="3796552"/>
            <a:ext cx="8884920" cy="64049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A"/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6A6B4C52-20F4-AB9E-EF6D-B45D7659E65A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>
          <a:xfrm>
            <a:off x="4724400" y="4615021"/>
            <a:ext cx="2743200" cy="209871"/>
          </a:xfrm>
        </p:spPr>
        <p:txBody>
          <a:bodyPr/>
          <a:lstStyle>
            <a:lvl1pPr algn="ct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fr-CA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A1D31035-47A3-A644-AE5E-81AE2D1D975B}"/>
              </a:ext>
            </a:extLst>
          </p:cNvPr>
          <p:cNvGrpSpPr/>
          <p:nvPr userDrawn="1"/>
        </p:nvGrpSpPr>
        <p:grpSpPr>
          <a:xfrm>
            <a:off x="2140473" y="5825269"/>
            <a:ext cx="7911055" cy="807448"/>
            <a:chOff x="1794266" y="5825269"/>
            <a:chExt cx="7911055" cy="807448"/>
          </a:xfrm>
        </p:grpSpPr>
        <p:pic>
          <p:nvPicPr>
            <p:cNvPr id="8" name="Picture 7" descr="Logo&#10;&#10;Description automatically generated">
              <a:extLst>
                <a:ext uri="{FF2B5EF4-FFF2-40B4-BE49-F238E27FC236}">
                  <a16:creationId xmlns:a16="http://schemas.microsoft.com/office/drawing/2014/main" id="{1A1ECE79-28EE-F3D5-5764-A00E6488657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08412" y="5825269"/>
              <a:ext cx="882762" cy="807448"/>
            </a:xfrm>
            <a:prstGeom prst="rect">
              <a:avLst/>
            </a:prstGeom>
          </p:spPr>
        </p:pic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B105A767-2F19-CDAD-AE18-29BAC3B8A1B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13017" y="5878788"/>
              <a:ext cx="692304" cy="7004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48A7EE48-A0AE-6A42-BC16-35D7AAEB5CC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4266" y="5978006"/>
              <a:ext cx="1164000" cy="501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7707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 1">
    <p:bg>
      <p:bgPr>
        <a:gradFill>
          <a:gsLst>
            <a:gs pos="91000">
              <a:srgbClr val="E5F7FB"/>
            </a:gs>
            <a:gs pos="100000">
              <a:srgbClr val="CAEEF6"/>
            </a:gs>
            <a:gs pos="84000">
              <a:srgbClr val="F2FBFD"/>
            </a:gs>
            <a:gs pos="0">
              <a:schemeClr val="bg1"/>
            </a:gs>
          </a:gsLst>
          <a:lin ang="19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79F30-C794-CCD5-886D-EA47AB397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" y="288925"/>
            <a:ext cx="11628120" cy="594995"/>
          </a:xfrm>
        </p:spPr>
        <p:txBody>
          <a:bodyPr/>
          <a:lstStyle>
            <a:lvl1pPr>
              <a:defRPr>
                <a:solidFill>
                  <a:schemeClr val="accent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D2A00-3555-4460-3122-DB8D4E559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940" y="1127760"/>
            <a:ext cx="11628120" cy="5189220"/>
          </a:xfrm>
        </p:spPr>
        <p:txBody>
          <a:bodyPr>
            <a:normAutofit/>
          </a:bodyPr>
          <a:lstStyle>
            <a:lvl1pPr marL="2286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</a:defRPr>
            </a:lvl1pPr>
            <a:lvl2pPr marL="6858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2pPr>
            <a:lvl3pPr marL="11430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3pPr>
            <a:lvl4pPr marL="16002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4pPr>
            <a:lvl5pPr marL="20574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E945C-433A-EBEE-940C-AB7704511E72}"/>
              </a:ext>
            </a:extLst>
          </p:cNvPr>
          <p:cNvSpPr/>
          <p:nvPr userDrawn="1"/>
        </p:nvSpPr>
        <p:spPr>
          <a:xfrm>
            <a:off x="0" y="6646069"/>
            <a:ext cx="12192000" cy="211931"/>
          </a:xfrm>
          <a:prstGeom prst="rect">
            <a:avLst/>
          </a:prstGeom>
          <a:gradFill flip="none" rotWithShape="1">
            <a:gsLst>
              <a:gs pos="100000">
                <a:srgbClr val="CAEEF6"/>
              </a:gs>
              <a:gs pos="38000">
                <a:srgbClr val="F2FBFD"/>
              </a:gs>
              <a:gs pos="0">
                <a:schemeClr val="bg2"/>
              </a:gs>
            </a:gsLst>
            <a:lin ang="9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085BE-142F-F458-4915-FA9CCC1C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29475" y="6665913"/>
            <a:ext cx="2743200" cy="173037"/>
          </a:xfrm>
        </p:spPr>
        <p:txBody>
          <a:bodyPr/>
          <a:lstStyle>
            <a:lvl1pPr algn="ctr">
              <a:defRPr sz="1050">
                <a:solidFill>
                  <a:schemeClr val="accent1"/>
                </a:solidFill>
              </a:defRPr>
            </a:lvl1pPr>
          </a:lstStyle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59E69-52EE-EF13-B709-83797DE66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5251" y="6665913"/>
            <a:ext cx="4867275" cy="173037"/>
          </a:xfrm>
        </p:spPr>
        <p:txBody>
          <a:bodyPr/>
          <a:lstStyle>
            <a:lvl1pPr>
              <a:defRPr sz="1050">
                <a:solidFill>
                  <a:schemeClr val="accent1"/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4D2E0-8E3B-04FB-1F41-866049B1A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5174" y="6665913"/>
            <a:ext cx="1171575" cy="173037"/>
          </a:xfrm>
        </p:spPr>
        <p:txBody>
          <a:bodyPr/>
          <a:lstStyle>
            <a:lvl1pPr>
              <a:defRPr sz="1050">
                <a:solidFill>
                  <a:schemeClr val="accent1"/>
                </a:solidFill>
              </a:defRPr>
            </a:lvl1pPr>
          </a:lstStyle>
          <a:p>
            <a:fld id="{15BB2DCC-42BE-4FBD-ACE4-341291A747B9}" type="slidenum">
              <a:rPr lang="fr-CA" smtClean="0"/>
              <a:pPr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19393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bg>
      <p:bgPr>
        <a:gradFill>
          <a:gsLst>
            <a:gs pos="100000">
              <a:srgbClr val="CAEEF6"/>
            </a:gs>
            <a:gs pos="95000">
              <a:srgbClr val="E5F7FB"/>
            </a:gs>
            <a:gs pos="50000">
              <a:schemeClr val="bg1"/>
            </a:gs>
            <a:gs pos="5000">
              <a:srgbClr val="E5F7FB"/>
            </a:gs>
            <a:gs pos="0">
              <a:srgbClr val="CAEEF6"/>
            </a:gs>
          </a:gsLst>
          <a:lin ang="19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57FC506-4C45-E84D-7910-9FE5F5A94878}"/>
              </a:ext>
            </a:extLst>
          </p:cNvPr>
          <p:cNvSpPr/>
          <p:nvPr userDrawn="1"/>
        </p:nvSpPr>
        <p:spPr>
          <a:xfrm>
            <a:off x="0" y="1267744"/>
            <a:ext cx="12192000" cy="3962402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6400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7EE265-4C0C-C7EA-42B3-12DF2C5B1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49284"/>
            <a:ext cx="10515600" cy="2199322"/>
          </a:xfrm>
        </p:spPr>
        <p:txBody>
          <a:bodyPr anchor="ctr"/>
          <a:lstStyle>
            <a:lvl1pPr algn="ctr">
              <a:defRPr sz="6000">
                <a:solidFill>
                  <a:srgbClr val="1A468F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C0FB5989-41F1-A75B-1AB0-C0950BCA9F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4" t="40549" r="19836"/>
          <a:stretch/>
        </p:blipFill>
        <p:spPr>
          <a:xfrm rot="5400000">
            <a:off x="7715630" y="2381632"/>
            <a:ext cx="6858002" cy="2094739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6D44D03F-AAB5-8720-6CCD-80B6B50790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4" t="40549" r="19836"/>
          <a:stretch/>
        </p:blipFill>
        <p:spPr>
          <a:xfrm rot="16200000">
            <a:off x="-2381631" y="2381632"/>
            <a:ext cx="6858002" cy="2094739"/>
          </a:xfrm>
          <a:prstGeom prst="rect">
            <a:avLst/>
          </a:prstGeom>
        </p:spPr>
      </p:pic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E68E4E82-B0BA-93E2-4D5E-5CE2D28152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29475" y="6665913"/>
            <a:ext cx="2743200" cy="173037"/>
          </a:xfrm>
        </p:spPr>
        <p:txBody>
          <a:bodyPr/>
          <a:lstStyle>
            <a:lvl1pPr algn="ctr">
              <a:defRPr sz="1050">
                <a:solidFill>
                  <a:srgbClr val="1A468F"/>
                </a:solidFill>
              </a:defRPr>
            </a:lvl1pPr>
          </a:lstStyle>
          <a:p>
            <a:endParaRPr lang="fr-CA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91A5BEFA-7CD9-20B3-7113-57EBBF11D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5251" y="6665913"/>
            <a:ext cx="4867275" cy="173037"/>
          </a:xfrm>
        </p:spPr>
        <p:txBody>
          <a:bodyPr/>
          <a:lstStyle>
            <a:lvl1pPr>
              <a:defRPr sz="1050">
                <a:solidFill>
                  <a:srgbClr val="1A468F"/>
                </a:solidFill>
              </a:defRPr>
            </a:lvl1pPr>
          </a:lstStyle>
          <a:p>
            <a:endParaRPr lang="fr-CA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E3FD8E80-2145-D764-985E-35959E199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63196" y="6665913"/>
            <a:ext cx="828190" cy="173037"/>
          </a:xfrm>
        </p:spPr>
        <p:txBody>
          <a:bodyPr/>
          <a:lstStyle>
            <a:lvl1pPr>
              <a:defRPr sz="1050">
                <a:solidFill>
                  <a:srgbClr val="1A468F"/>
                </a:solidFill>
              </a:defRPr>
            </a:lvl1pPr>
          </a:lstStyle>
          <a:p>
            <a:fld id="{15BB2DCC-42BE-4FBD-ACE4-341291A747B9}" type="slidenum">
              <a:rPr lang="fr-CA" smtClean="0"/>
              <a:pPr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85175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79F30-C794-CCD5-886D-EA47AB397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" y="288925"/>
            <a:ext cx="11628120" cy="594995"/>
          </a:xfrm>
        </p:spPr>
        <p:txBody>
          <a:bodyPr/>
          <a:lstStyle>
            <a:lvl1pPr>
              <a:defRPr>
                <a:solidFill>
                  <a:srgbClr val="1A468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D2A00-3555-4460-3122-DB8D4E559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940" y="1127760"/>
            <a:ext cx="11628120" cy="5189220"/>
          </a:xfrm>
        </p:spPr>
        <p:txBody>
          <a:bodyPr>
            <a:normAutofit/>
          </a:bodyPr>
          <a:lstStyle>
            <a:lvl1pPr marL="2286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2000">
                <a:solidFill>
                  <a:srgbClr val="4D4D4D"/>
                </a:solidFill>
              </a:defRPr>
            </a:lvl1pPr>
            <a:lvl2pPr marL="6858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800">
                <a:solidFill>
                  <a:srgbClr val="4D4D4D"/>
                </a:solidFill>
              </a:defRPr>
            </a:lvl2pPr>
            <a:lvl3pPr marL="11430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600">
                <a:solidFill>
                  <a:srgbClr val="4D4D4D"/>
                </a:solidFill>
              </a:defRPr>
            </a:lvl3pPr>
            <a:lvl4pPr marL="16002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400">
                <a:solidFill>
                  <a:srgbClr val="4D4D4D"/>
                </a:solidFill>
              </a:defRPr>
            </a:lvl4pPr>
            <a:lvl5pPr marL="20574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B2C452-A410-76FA-4CFF-FE76901EB121}"/>
              </a:ext>
            </a:extLst>
          </p:cNvPr>
          <p:cNvSpPr/>
          <p:nvPr userDrawn="1"/>
        </p:nvSpPr>
        <p:spPr>
          <a:xfrm>
            <a:off x="0" y="6646069"/>
            <a:ext cx="12192000" cy="211931"/>
          </a:xfrm>
          <a:prstGeom prst="rect">
            <a:avLst/>
          </a:prstGeom>
          <a:gradFill flip="none" rotWithShape="1">
            <a:gsLst>
              <a:gs pos="100000">
                <a:srgbClr val="CAEEF6"/>
              </a:gs>
              <a:gs pos="38000">
                <a:srgbClr val="F2FBFD"/>
              </a:gs>
              <a:gs pos="0">
                <a:schemeClr val="bg2"/>
              </a:gs>
            </a:gsLst>
            <a:lin ang="9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E475E01-6F72-A564-8443-B7EAB10AD3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29475" y="6665913"/>
            <a:ext cx="2743200" cy="173037"/>
          </a:xfrm>
        </p:spPr>
        <p:txBody>
          <a:bodyPr/>
          <a:lstStyle>
            <a:lvl1pPr algn="ctr">
              <a:defRPr sz="1050">
                <a:solidFill>
                  <a:schemeClr val="accent1"/>
                </a:solidFill>
              </a:defRPr>
            </a:lvl1pPr>
          </a:lstStyle>
          <a:p>
            <a:endParaRPr lang="fr-CA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8E8B8F40-D95C-6781-E4C5-1A1F89965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5251" y="6665913"/>
            <a:ext cx="4867275" cy="173037"/>
          </a:xfrm>
        </p:spPr>
        <p:txBody>
          <a:bodyPr/>
          <a:lstStyle>
            <a:lvl1pPr>
              <a:defRPr sz="1050">
                <a:solidFill>
                  <a:schemeClr val="accent1"/>
                </a:solidFill>
              </a:defRPr>
            </a:lvl1pPr>
          </a:lstStyle>
          <a:p>
            <a:endParaRPr lang="fr-CA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BC8AC8A-E8DF-AD41-B114-ABF961CA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5174" y="6665913"/>
            <a:ext cx="1171575" cy="173037"/>
          </a:xfrm>
        </p:spPr>
        <p:txBody>
          <a:bodyPr/>
          <a:lstStyle>
            <a:lvl1pPr>
              <a:defRPr sz="1050">
                <a:solidFill>
                  <a:schemeClr val="accent1"/>
                </a:solidFill>
              </a:defRPr>
            </a:lvl1pPr>
          </a:lstStyle>
          <a:p>
            <a:fld id="{15BB2DCC-42BE-4FBD-ACE4-341291A747B9}" type="slidenum">
              <a:rPr lang="fr-CA" smtClean="0"/>
              <a:pPr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47629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ond Blan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79F30-C794-CCD5-886D-EA47AB397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" y="288925"/>
            <a:ext cx="11628120" cy="594995"/>
          </a:xfrm>
        </p:spPr>
        <p:txBody>
          <a:bodyPr/>
          <a:lstStyle>
            <a:lvl1pPr>
              <a:defRPr>
                <a:solidFill>
                  <a:srgbClr val="1A468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D2A00-3555-4460-3122-DB8D4E559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940" y="1127760"/>
            <a:ext cx="11628120" cy="5189220"/>
          </a:xfrm>
        </p:spPr>
        <p:txBody>
          <a:bodyPr>
            <a:normAutofit/>
          </a:bodyPr>
          <a:lstStyle>
            <a:lvl1pPr marL="2286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2000">
                <a:solidFill>
                  <a:srgbClr val="4D4D4D"/>
                </a:solidFill>
              </a:defRPr>
            </a:lvl1pPr>
            <a:lvl2pPr marL="6858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800">
                <a:solidFill>
                  <a:srgbClr val="4D4D4D"/>
                </a:solidFill>
              </a:defRPr>
            </a:lvl2pPr>
            <a:lvl3pPr marL="11430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600">
                <a:solidFill>
                  <a:srgbClr val="4D4D4D"/>
                </a:solidFill>
              </a:defRPr>
            </a:lvl3pPr>
            <a:lvl4pPr marL="16002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400">
                <a:solidFill>
                  <a:srgbClr val="4D4D4D"/>
                </a:solidFill>
              </a:defRPr>
            </a:lvl4pPr>
            <a:lvl5pPr marL="2057400" indent="-228600">
              <a:buClr>
                <a:srgbClr val="1A468F"/>
              </a:buClr>
              <a:buFont typeface="Wingdings" panose="05000000000000000000" pitchFamily="2" charset="2"/>
              <a:buChar char="§"/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2AFF33E-5B3F-A06F-0C1F-839C7F8831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29475" y="6665913"/>
            <a:ext cx="2743200" cy="173037"/>
          </a:xfrm>
        </p:spPr>
        <p:txBody>
          <a:bodyPr/>
          <a:lstStyle>
            <a:lvl1pPr algn="ctr">
              <a:defRPr sz="1050">
                <a:solidFill>
                  <a:schemeClr val="accent1"/>
                </a:solidFill>
              </a:defRPr>
            </a:lvl1pPr>
          </a:lstStyle>
          <a:p>
            <a:endParaRPr lang="fr-CA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D73AAA1-3F8A-3F46-0125-A6BDA3119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5251" y="6665913"/>
            <a:ext cx="4867275" cy="173037"/>
          </a:xfrm>
        </p:spPr>
        <p:txBody>
          <a:bodyPr/>
          <a:lstStyle>
            <a:lvl1pPr>
              <a:defRPr sz="1050">
                <a:solidFill>
                  <a:schemeClr val="accent1"/>
                </a:solidFill>
              </a:defRPr>
            </a:lvl1pPr>
          </a:lstStyle>
          <a:p>
            <a:endParaRPr lang="fr-CA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D7D139E-1ACC-5C01-B095-63B29188D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5174" y="6665913"/>
            <a:ext cx="1171575" cy="173037"/>
          </a:xfrm>
        </p:spPr>
        <p:txBody>
          <a:bodyPr/>
          <a:lstStyle>
            <a:lvl1pPr>
              <a:defRPr sz="1050">
                <a:solidFill>
                  <a:schemeClr val="accent1"/>
                </a:solidFill>
              </a:defRPr>
            </a:lvl1pPr>
          </a:lstStyle>
          <a:p>
            <a:fld id="{15BB2DCC-42BE-4FBD-ACE4-341291A747B9}" type="slidenum">
              <a:rPr lang="fr-CA" smtClean="0"/>
              <a:pPr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7064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21CDB-AE6C-6D48-CFBE-C8F63DF59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908F0-0718-9BED-F893-F81F5ADB8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F9813-BDEF-8E37-AB9B-ABBA921938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AD828-305F-40D7-9E36-01455B1923AE}" type="datetime1">
              <a:rPr lang="fr-CA" smtClean="0"/>
              <a:t>2024-11-14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8505A-4962-1EAB-D0F1-E547C63BC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0029C-E6CC-8D56-8B87-2C349D631E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B2DCC-42BE-4FBD-ACE4-341291A747B9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92796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49" r:id="rId2"/>
    <p:sldLayoutId id="2147483650" r:id="rId3"/>
    <p:sldLayoutId id="2147483651" r:id="rId4"/>
    <p:sldLayoutId id="2147483653" r:id="rId5"/>
    <p:sldLayoutId id="2147483654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verse.org/" TargetMode="External"/><Relationship Id="rId7" Type="http://schemas.openxmlformats.org/officeDocument/2006/relationships/image" Target="../media/image32.jpeg"/><Relationship Id="rId2" Type="http://schemas.openxmlformats.org/officeDocument/2006/relationships/hyperlink" Target="https://r4ds.hadley.nz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mailto:elloise.coyle@crchudequebec.ulaval.ca" TargetMode="External"/><Relationship Id="rId5" Type="http://schemas.openxmlformats.org/officeDocument/2006/relationships/hyperlink" Target="https://github.com/Ellcoy/Proteomics_Tidyverse" TargetMode="External"/><Relationship Id="rId4" Type="http://schemas.openxmlformats.org/officeDocument/2006/relationships/hyperlink" Target="https://github.com/vdemichev/diann-rpackage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s://www.r-project.org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posit.co/download/rstudio-desktop/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79717E-B98F-DA4B-962B-BD7956C14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3540" y="1871150"/>
            <a:ext cx="8884920" cy="1557850"/>
          </a:xfrm>
        </p:spPr>
        <p:txBody>
          <a:bodyPr>
            <a:normAutofit/>
          </a:bodyPr>
          <a:lstStyle/>
          <a:p>
            <a:r>
              <a:rPr lang="fr-CA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Tidyverse</a:t>
            </a:r>
            <a:r>
              <a:rPr lang="fr-CA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for </a:t>
            </a:r>
            <a:r>
              <a:rPr lang="fr-CA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proteomics</a:t>
            </a:r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2FFB5E6-223B-0345-8CEF-3FA311D8A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3540" y="3622985"/>
            <a:ext cx="8884920" cy="640491"/>
          </a:xfrm>
        </p:spPr>
        <p:txBody>
          <a:bodyPr>
            <a:noAutofit/>
          </a:bodyPr>
          <a:lstStyle/>
          <a:p>
            <a:r>
              <a:rPr lang="fr-FR" sz="4400" i="1"/>
              <a:t>Elloise Coyle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0F36EBF-C4EB-F748-8261-27797AA7C8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5135845"/>
            <a:ext cx="2743200" cy="209871"/>
          </a:xfrm>
        </p:spPr>
        <p:txBody>
          <a:bodyPr/>
          <a:lstStyle/>
          <a:p>
            <a:r>
              <a:rPr lang="fr-CA">
                <a:solidFill>
                  <a:schemeClr val="tx1">
                    <a:lumMod val="50000"/>
                  </a:schemeClr>
                </a:solidFill>
              </a:rPr>
              <a:t>CNPN – </a:t>
            </a:r>
            <a:r>
              <a:rPr lang="fr-CA" err="1">
                <a:solidFill>
                  <a:schemeClr val="tx1">
                    <a:lumMod val="50000"/>
                  </a:schemeClr>
                </a:solidFill>
              </a:rPr>
              <a:t>Trainee</a:t>
            </a:r>
            <a:r>
              <a:rPr lang="fr-CA">
                <a:solidFill>
                  <a:schemeClr val="tx1">
                    <a:lumMod val="50000"/>
                  </a:schemeClr>
                </a:solidFill>
              </a:rPr>
              <a:t> Day</a:t>
            </a:r>
          </a:p>
        </p:txBody>
      </p:sp>
    </p:spTree>
    <p:extLst>
      <p:ext uri="{BB962C8B-B14F-4D97-AF65-F5344CB8AC3E}">
        <p14:creationId xmlns:p14="http://schemas.microsoft.com/office/powerpoint/2010/main" val="3662696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F20C2-EF7E-A86E-5D27-6F01D4580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err="1"/>
              <a:t>Step</a:t>
            </a:r>
            <a:r>
              <a:rPr lang="fr-CA"/>
              <a:t> 1: Breakdown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B0081-5C8D-4025-4338-1B33684F1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/>
              <a:t>Input:</a:t>
            </a:r>
          </a:p>
          <a:p>
            <a:pPr lvl="1"/>
            <a:r>
              <a:rPr lang="en-US" err="1"/>
              <a:t>df_proteomics</a:t>
            </a:r>
            <a:r>
              <a:rPr lang="en-US"/>
              <a:t>: A data frame with proteomics data, containing columns such as </a:t>
            </a:r>
            <a:r>
              <a:rPr lang="en-US" err="1"/>
              <a:t>ProteinID</a:t>
            </a:r>
            <a:r>
              <a:rPr lang="en-US"/>
              <a:t>, Condition, Replicate, and Intensity.</a:t>
            </a:r>
          </a:p>
          <a:p>
            <a:endParaRPr lang="en-US"/>
          </a:p>
          <a:p>
            <a:r>
              <a:rPr lang="en-US" b="1"/>
              <a:t>Steps:</a:t>
            </a:r>
          </a:p>
          <a:p>
            <a:pPr lvl="1"/>
            <a:r>
              <a:rPr lang="en-US"/>
              <a:t> Use filter() to keep only rows that meet our criteria.</a:t>
            </a:r>
          </a:p>
          <a:p>
            <a:pPr lvl="1"/>
            <a:r>
              <a:rPr lang="en-US"/>
              <a:t>Use </a:t>
            </a:r>
            <a:r>
              <a:rPr lang="en-US" err="1"/>
              <a:t>str_detect</a:t>
            </a:r>
            <a:r>
              <a:rPr lang="en-US"/>
              <a:t>(</a:t>
            </a:r>
            <a:r>
              <a:rPr lang="en-US" err="1"/>
              <a:t>ProteinID</a:t>
            </a:r>
            <a:r>
              <a:rPr lang="en-US"/>
              <a:t>, "X") to check if the </a:t>
            </a:r>
            <a:r>
              <a:rPr lang="en-US" err="1"/>
              <a:t>ProteinID</a:t>
            </a:r>
            <a:r>
              <a:rPr lang="en-US"/>
              <a:t> column contains an "X".</a:t>
            </a:r>
          </a:p>
          <a:p>
            <a:pPr lvl="1"/>
            <a:r>
              <a:rPr lang="en-US"/>
              <a:t>Apply “!” (Negation) to exclude rows where "X" is detected in </a:t>
            </a:r>
            <a:r>
              <a:rPr lang="en-US" err="1"/>
              <a:t>ProteinID</a:t>
            </a:r>
            <a:r>
              <a:rPr lang="en-US"/>
              <a:t>.</a:t>
            </a:r>
          </a:p>
          <a:p>
            <a:pPr lvl="1"/>
            <a:endParaRPr lang="en-US"/>
          </a:p>
          <a:p>
            <a:r>
              <a:rPr lang="en-US" b="1"/>
              <a:t>Output</a:t>
            </a:r>
            <a:r>
              <a:rPr lang="en-US"/>
              <a:t>: </a:t>
            </a:r>
          </a:p>
          <a:p>
            <a:pPr lvl="1"/>
            <a:r>
              <a:rPr lang="en-US" err="1"/>
              <a:t>df_proteomics_filtered</a:t>
            </a:r>
            <a:r>
              <a:rPr lang="en-US"/>
              <a:t>: A new data frame without any proteins that have an "X" in their name.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D1DB5-8DC6-AE33-BBC4-C849F0644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C889C-0259-57F2-7AA2-4841F7906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A3A69-4A78-02C4-C5AC-FAD0C5BAC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10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387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7D47B-56FE-0F83-0FAB-64B1ACE19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Calculate mean intensity by Protein and Condition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A6A16-ABF8-239A-7B61-DD6CA845D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821DE-189D-BADE-F24F-F5D74B75B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C45278-E796-9EB8-BD11-81E350C2B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11</a:t>
            </a:fld>
            <a:endParaRPr lang="fr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3EAF1C-2B4D-9633-0113-06BCBC320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" y="1127760"/>
            <a:ext cx="7753350" cy="8858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51441F-BCCA-C4B3-AE46-D474E11E6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4454" y="2257425"/>
            <a:ext cx="3393326" cy="38419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0023C0-4F96-1C01-6B68-B81F5E11AE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320" y="2257544"/>
            <a:ext cx="3825565" cy="38418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B3B0F7-462A-01FA-13F8-578691A1C8F1}"/>
              </a:ext>
            </a:extLst>
          </p:cNvPr>
          <p:cNvSpPr txBox="1"/>
          <p:nvPr/>
        </p:nvSpPr>
        <p:spPr>
          <a:xfrm>
            <a:off x="426119" y="6099388"/>
            <a:ext cx="4205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err="1"/>
              <a:t>df_proteomics_filtered</a:t>
            </a:r>
            <a:r>
              <a:rPr lang="fr-CA"/>
              <a:t> - 1000 </a:t>
            </a:r>
            <a:r>
              <a:rPr lang="fr-CA" err="1"/>
              <a:t>lines</a:t>
            </a:r>
            <a:endParaRPr lang="en-C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B82F25-D340-2FB4-0D42-1DAC0C1BEF89}"/>
              </a:ext>
            </a:extLst>
          </p:cNvPr>
          <p:cNvSpPr txBox="1"/>
          <p:nvPr/>
        </p:nvSpPr>
        <p:spPr>
          <a:xfrm>
            <a:off x="7383580" y="6114244"/>
            <a:ext cx="4205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err="1"/>
              <a:t>df_proteomics_filtered</a:t>
            </a:r>
            <a:r>
              <a:rPr lang="fr-CA"/>
              <a:t> - 200 </a:t>
            </a:r>
            <a:r>
              <a:rPr lang="fr-CA" err="1"/>
              <a:t>lines</a:t>
            </a:r>
            <a:endParaRPr lang="en-CA"/>
          </a:p>
        </p:txBody>
      </p:sp>
      <p:sp>
        <p:nvSpPr>
          <p:cNvPr id="15" name="Right Bracket 14">
            <a:extLst>
              <a:ext uri="{FF2B5EF4-FFF2-40B4-BE49-F238E27FC236}">
                <a16:creationId xmlns:a16="http://schemas.microsoft.com/office/drawing/2014/main" id="{BBDBF4A6-9097-EFD2-26B0-ED96382CAA10}"/>
              </a:ext>
            </a:extLst>
          </p:cNvPr>
          <p:cNvSpPr/>
          <p:nvPr/>
        </p:nvSpPr>
        <p:spPr>
          <a:xfrm>
            <a:off x="4415885" y="2541069"/>
            <a:ext cx="136659" cy="2303347"/>
          </a:xfrm>
          <a:prstGeom prst="rightBracket">
            <a:avLst/>
          </a:prstGeom>
          <a:noFill/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Right Bracket 16">
            <a:extLst>
              <a:ext uri="{FF2B5EF4-FFF2-40B4-BE49-F238E27FC236}">
                <a16:creationId xmlns:a16="http://schemas.microsoft.com/office/drawing/2014/main" id="{20F63EFA-0BB7-D43F-9474-9407B571869A}"/>
              </a:ext>
            </a:extLst>
          </p:cNvPr>
          <p:cNvSpPr/>
          <p:nvPr/>
        </p:nvSpPr>
        <p:spPr>
          <a:xfrm rot="10800000">
            <a:off x="7754454" y="2541069"/>
            <a:ext cx="136659" cy="481264"/>
          </a:xfrm>
          <a:prstGeom prst="rightBracket">
            <a:avLst/>
          </a:prstGeom>
          <a:noFill/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404AFDC7-1021-0396-962A-49A050F228A8}"/>
              </a:ext>
            </a:extLst>
          </p:cNvPr>
          <p:cNvSpPr/>
          <p:nvPr/>
        </p:nvSpPr>
        <p:spPr>
          <a:xfrm>
            <a:off x="4818543" y="2511196"/>
            <a:ext cx="2743200" cy="4812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74001E-ABD1-A55F-CFED-8BF12429F0E1}"/>
              </a:ext>
            </a:extLst>
          </p:cNvPr>
          <p:cNvSpPr txBox="1"/>
          <p:nvPr/>
        </p:nvSpPr>
        <p:spPr>
          <a:xfrm>
            <a:off x="5230229" y="3022333"/>
            <a:ext cx="1996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err="1"/>
              <a:t>Group_by</a:t>
            </a:r>
            <a:r>
              <a:rPr lang="fr-CA" b="1"/>
              <a:t>() </a:t>
            </a:r>
          </a:p>
          <a:p>
            <a:r>
              <a:rPr lang="fr-CA" b="1" err="1"/>
              <a:t>Summarize</a:t>
            </a:r>
            <a:r>
              <a:rPr lang="fr-CA" b="1"/>
              <a:t>()</a:t>
            </a:r>
            <a:endParaRPr lang="en-CA" b="1"/>
          </a:p>
        </p:txBody>
      </p:sp>
    </p:spTree>
    <p:extLst>
      <p:ext uri="{BB962C8B-B14F-4D97-AF65-F5344CB8AC3E}">
        <p14:creationId xmlns:p14="http://schemas.microsoft.com/office/powerpoint/2010/main" val="2193122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EEA02-2CDC-1F89-401D-B10A8B35B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err="1"/>
              <a:t>Step</a:t>
            </a:r>
            <a:r>
              <a:rPr lang="fr-CA"/>
              <a:t> 2: Breakdown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8CADE-5246-E3AD-A19A-A40DB2BF2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/>
              <a:t>Input:</a:t>
            </a:r>
          </a:p>
          <a:p>
            <a:pPr lvl="1"/>
            <a:r>
              <a:rPr lang="en-US" err="1"/>
              <a:t>df_proteomics_filtered</a:t>
            </a:r>
            <a:r>
              <a:rPr lang="en-US"/>
              <a:t>: A filtered data frame containing only relevant proteins, with columns </a:t>
            </a:r>
            <a:r>
              <a:rPr lang="en-US" err="1"/>
              <a:t>ProteinID</a:t>
            </a:r>
            <a:r>
              <a:rPr lang="en-US"/>
              <a:t>, Condition, Replicate, and Intensity.</a:t>
            </a:r>
          </a:p>
          <a:p>
            <a:endParaRPr lang="en-US"/>
          </a:p>
          <a:p>
            <a:r>
              <a:rPr lang="en-US" b="1"/>
              <a:t>Steps:</a:t>
            </a:r>
          </a:p>
          <a:p>
            <a:pPr lvl="1"/>
            <a:r>
              <a:rPr lang="en-US"/>
              <a:t> Group Data by Protein and Condition: Use </a:t>
            </a:r>
            <a:r>
              <a:rPr lang="en-US" err="1"/>
              <a:t>group_by</a:t>
            </a:r>
            <a:r>
              <a:rPr lang="en-US"/>
              <a:t>(</a:t>
            </a:r>
            <a:r>
              <a:rPr lang="en-US" err="1"/>
              <a:t>ProteinID</a:t>
            </a:r>
            <a:r>
              <a:rPr lang="en-US"/>
              <a:t>, Condition) to create groups for each unique combination of protein and condition.</a:t>
            </a:r>
          </a:p>
          <a:p>
            <a:pPr lvl="1"/>
            <a:r>
              <a:rPr lang="en-US"/>
              <a:t>Calculate Mean Intensity: Within each group, use summarize(</a:t>
            </a:r>
            <a:r>
              <a:rPr lang="en-US" err="1"/>
              <a:t>mean_intensity</a:t>
            </a:r>
            <a:r>
              <a:rPr lang="en-US"/>
              <a:t> = mean(Intensity, na.rm = TRUE)) to calculate the mean intensity while ignoring any NA values.</a:t>
            </a:r>
          </a:p>
          <a:p>
            <a:pPr lvl="1"/>
            <a:r>
              <a:rPr lang="en-US"/>
              <a:t>Remove Grouping (.groups = "drop"): This argument removes grouping from the final output, returning a flat data frame.</a:t>
            </a:r>
          </a:p>
          <a:p>
            <a:pPr marL="0" indent="0">
              <a:buNone/>
            </a:pPr>
            <a:endParaRPr lang="en-US"/>
          </a:p>
          <a:p>
            <a:r>
              <a:rPr lang="en-US" b="1"/>
              <a:t>Output:</a:t>
            </a:r>
          </a:p>
          <a:p>
            <a:pPr lvl="1"/>
            <a:r>
              <a:rPr lang="en-US" err="1"/>
              <a:t>mean_intensity</a:t>
            </a:r>
            <a:r>
              <a:rPr lang="en-US"/>
              <a:t>: A new data frame with the mean intensity for each protein under each condition. This table will have columns </a:t>
            </a:r>
            <a:r>
              <a:rPr lang="en-US" err="1"/>
              <a:t>ProteinID</a:t>
            </a:r>
            <a:r>
              <a:rPr lang="en-US"/>
              <a:t>, Condition, and </a:t>
            </a:r>
            <a:r>
              <a:rPr lang="en-US" err="1"/>
              <a:t>mean_intensity</a:t>
            </a:r>
            <a:r>
              <a:rPr lang="en-US"/>
              <a:t>.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E7C7C-8D5A-3B2A-AE6F-E6C4DBD3A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7972F-5710-5AE0-C20E-20A4F265A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AF2CC-0AA2-9BCC-B173-8EF001D34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12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94942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81D1-A13B-7400-A81E-834FACAE1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" y="288925"/>
            <a:ext cx="11628120" cy="673601"/>
          </a:xfrm>
        </p:spPr>
        <p:txBody>
          <a:bodyPr>
            <a:normAutofit fontScale="90000"/>
          </a:bodyPr>
          <a:lstStyle/>
          <a:p>
            <a:r>
              <a:rPr lang="en-US"/>
              <a:t>Calculate p-values for each protein between conditions</a:t>
            </a:r>
            <a:endParaRPr lang="en-CA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21F2E8F-ECE7-C0A0-F8C8-4645DBE9F9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940" y="1164065"/>
            <a:ext cx="11626850" cy="147342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C7913-E806-6654-01E5-90EBD9BE4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946A83-D2E6-8DCF-EEC4-7BA71283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B05AE-F506-7BD8-223E-1EE9FC04E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13</a:t>
            </a:fld>
            <a:endParaRPr lang="fr-CA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B31CF34-6FE1-E9D0-F245-711F5E6C2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002" y="2766797"/>
            <a:ext cx="3375094" cy="338945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EB0BD43-41BE-7F76-4CB6-2AB99956EC88}"/>
              </a:ext>
            </a:extLst>
          </p:cNvPr>
          <p:cNvSpPr txBox="1"/>
          <p:nvPr/>
        </p:nvSpPr>
        <p:spPr>
          <a:xfrm>
            <a:off x="527800" y="6199743"/>
            <a:ext cx="364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err="1"/>
              <a:t>df_proteomics_filtered</a:t>
            </a:r>
            <a:r>
              <a:rPr lang="fr-CA"/>
              <a:t> - 1000 </a:t>
            </a:r>
            <a:r>
              <a:rPr lang="fr-CA" err="1"/>
              <a:t>lines</a:t>
            </a:r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A297D4-9C61-788D-E5B2-90A5AAD76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1049" y="2766797"/>
            <a:ext cx="2610252" cy="32111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6B57C1-86A7-C763-9C45-94EA1F54C226}"/>
              </a:ext>
            </a:extLst>
          </p:cNvPr>
          <p:cNvSpPr txBox="1"/>
          <p:nvPr/>
        </p:nvSpPr>
        <p:spPr>
          <a:xfrm>
            <a:off x="7858915" y="6037369"/>
            <a:ext cx="364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err="1"/>
              <a:t>p_values</a:t>
            </a:r>
            <a:r>
              <a:rPr lang="fr-CA"/>
              <a:t> - 100 </a:t>
            </a:r>
            <a:r>
              <a:rPr lang="fr-CA" err="1"/>
              <a:t>lines</a:t>
            </a:r>
            <a:endParaRPr lang="en-CA"/>
          </a:p>
        </p:txBody>
      </p:sp>
      <p:sp>
        <p:nvSpPr>
          <p:cNvPr id="11" name="Right Bracket 10">
            <a:extLst>
              <a:ext uri="{FF2B5EF4-FFF2-40B4-BE49-F238E27FC236}">
                <a16:creationId xmlns:a16="http://schemas.microsoft.com/office/drawing/2014/main" id="{C0431AEA-011E-1718-F235-AF1460E5E865}"/>
              </a:ext>
            </a:extLst>
          </p:cNvPr>
          <p:cNvSpPr/>
          <p:nvPr/>
        </p:nvSpPr>
        <p:spPr>
          <a:xfrm>
            <a:off x="4168883" y="3015186"/>
            <a:ext cx="157890" cy="1027426"/>
          </a:xfrm>
          <a:prstGeom prst="rightBracket">
            <a:avLst/>
          </a:prstGeom>
          <a:noFill/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Right Bracket 11">
            <a:extLst>
              <a:ext uri="{FF2B5EF4-FFF2-40B4-BE49-F238E27FC236}">
                <a16:creationId xmlns:a16="http://schemas.microsoft.com/office/drawing/2014/main" id="{5803B331-DE82-ABA9-FED3-023FE2294972}"/>
              </a:ext>
            </a:extLst>
          </p:cNvPr>
          <p:cNvSpPr/>
          <p:nvPr/>
        </p:nvSpPr>
        <p:spPr>
          <a:xfrm>
            <a:off x="4168883" y="4086102"/>
            <a:ext cx="157890" cy="1027426"/>
          </a:xfrm>
          <a:prstGeom prst="rightBracket">
            <a:avLst/>
          </a:prstGeom>
          <a:noFill/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C38315-654E-7EB7-4BDD-21EDDB83FAE9}"/>
              </a:ext>
            </a:extLst>
          </p:cNvPr>
          <p:cNvSpPr txBox="1"/>
          <p:nvPr/>
        </p:nvSpPr>
        <p:spPr>
          <a:xfrm>
            <a:off x="4312332" y="3341476"/>
            <a:ext cx="11569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/>
              <a:t>Control</a:t>
            </a:r>
          </a:p>
          <a:p>
            <a:endParaRPr lang="fr-CA"/>
          </a:p>
          <a:p>
            <a:r>
              <a:rPr lang="fr-CA"/>
              <a:t>Vs</a:t>
            </a:r>
          </a:p>
          <a:p>
            <a:endParaRPr lang="fr-CA"/>
          </a:p>
          <a:p>
            <a:r>
              <a:rPr lang="fr-CA" err="1"/>
              <a:t>Treatment</a:t>
            </a:r>
            <a:endParaRPr lang="en-CA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BBD8CF24-958B-4688-3928-46881030AF63}"/>
              </a:ext>
            </a:extLst>
          </p:cNvPr>
          <p:cNvSpPr/>
          <p:nvPr/>
        </p:nvSpPr>
        <p:spPr>
          <a:xfrm>
            <a:off x="6026395" y="3179603"/>
            <a:ext cx="1559293" cy="6346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915F4A8-173C-7CFC-8C76-994AC231AC28}"/>
              </a:ext>
            </a:extLst>
          </p:cNvPr>
          <p:cNvSpPr txBox="1"/>
          <p:nvPr/>
        </p:nvSpPr>
        <p:spPr>
          <a:xfrm>
            <a:off x="6023652" y="3878672"/>
            <a:ext cx="13980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b="1" err="1"/>
              <a:t>Group_by</a:t>
            </a:r>
            <a:r>
              <a:rPr lang="fr-CA" b="1"/>
              <a:t>()</a:t>
            </a:r>
          </a:p>
          <a:p>
            <a:r>
              <a:rPr lang="fr-CA" b="1" err="1"/>
              <a:t>Summarize</a:t>
            </a:r>
            <a:r>
              <a:rPr lang="fr-CA" b="1"/>
              <a:t>()</a:t>
            </a:r>
          </a:p>
          <a:p>
            <a:endParaRPr lang="fr-CA" b="1"/>
          </a:p>
          <a:p>
            <a:r>
              <a:rPr lang="fr-CA" b="1" err="1"/>
              <a:t>t.test</a:t>
            </a:r>
            <a:r>
              <a:rPr lang="fr-CA" b="1"/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3014325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E6040-A88D-A886-B66C-211723151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err="1"/>
              <a:t>Step</a:t>
            </a:r>
            <a:r>
              <a:rPr lang="fr-CA"/>
              <a:t> 3: Breakdown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1BA70-743E-71CE-96CF-3511D879D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/>
              <a:t>Input:</a:t>
            </a:r>
          </a:p>
          <a:p>
            <a:pPr lvl="1"/>
            <a:r>
              <a:rPr lang="en-US" err="1"/>
              <a:t>df_proteomics_filtered</a:t>
            </a:r>
            <a:r>
              <a:rPr lang="en-US"/>
              <a:t>: A filtered data frame containing intensity measurements for each protein under different conditions.</a:t>
            </a:r>
          </a:p>
          <a:p>
            <a:endParaRPr lang="en-US"/>
          </a:p>
          <a:p>
            <a:r>
              <a:rPr lang="en-US" b="1"/>
              <a:t>Steps:</a:t>
            </a:r>
          </a:p>
          <a:p>
            <a:pPr lvl="1"/>
            <a:r>
              <a:rPr lang="en-US"/>
              <a:t>Group Data by Protein: Use </a:t>
            </a:r>
            <a:r>
              <a:rPr lang="en-US" err="1"/>
              <a:t>group_by</a:t>
            </a:r>
            <a:r>
              <a:rPr lang="en-US"/>
              <a:t>(</a:t>
            </a:r>
            <a:r>
              <a:rPr lang="en-US" err="1"/>
              <a:t>ProteinID</a:t>
            </a:r>
            <a:r>
              <a:rPr lang="en-US"/>
              <a:t>) to calculate statistics for each individual protein across conditions.</a:t>
            </a:r>
          </a:p>
          <a:p>
            <a:pPr lvl="1"/>
            <a:r>
              <a:rPr lang="en-US"/>
              <a:t>Perform a t-test: For each protein, conduct a t-test comparing intensity values between the "Control" and "Treatment" conditions, using </a:t>
            </a:r>
            <a:r>
              <a:rPr lang="en-US" err="1"/>
              <a:t>t.test</a:t>
            </a:r>
            <a:r>
              <a:rPr lang="en-US"/>
              <a:t>(Intensity[Condition == "Control"], Intensity[Condition == "Treatment"]).</a:t>
            </a:r>
          </a:p>
          <a:p>
            <a:pPr lvl="1"/>
            <a:r>
              <a:rPr lang="en-US"/>
              <a:t>Extract the p-value: Save the resulting p-value to assess statistical significance.</a:t>
            </a:r>
          </a:p>
          <a:p>
            <a:pPr lvl="1"/>
            <a:r>
              <a:rPr lang="en-US"/>
              <a:t>Remove Grouping (.groups = "drop"): Removes grouping from the output for a flat data structure.</a:t>
            </a:r>
          </a:p>
          <a:p>
            <a:endParaRPr lang="en-US"/>
          </a:p>
          <a:p>
            <a:r>
              <a:rPr lang="en-US" b="1"/>
              <a:t>Output:</a:t>
            </a:r>
          </a:p>
          <a:p>
            <a:pPr lvl="1"/>
            <a:r>
              <a:rPr lang="en-US" err="1"/>
              <a:t>p_values</a:t>
            </a:r>
            <a:r>
              <a:rPr lang="en-US"/>
              <a:t>: A data frame with columns </a:t>
            </a:r>
            <a:r>
              <a:rPr lang="en-US" err="1"/>
              <a:t>ProteinID</a:t>
            </a:r>
            <a:r>
              <a:rPr lang="en-US"/>
              <a:t> and </a:t>
            </a:r>
            <a:r>
              <a:rPr lang="en-US" err="1"/>
              <a:t>p.value</a:t>
            </a:r>
            <a:r>
              <a:rPr lang="en-US"/>
              <a:t>, containing the calculated p-value for each protein comparing the two conditions.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0AD91-9F33-C25B-EB70-D0FB42340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ABB21-EA4A-158C-3823-52316B0C8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99B6C-F472-768F-BB1B-06FF5AACB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14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66804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896C5-BBCB-25A5-7114-FFF7F0CD3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Merge summarized mean intensity and p-values, calculate log2 Fold Change and significance</a:t>
            </a:r>
            <a:endParaRPr lang="en-CA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3C1CAA9-076F-7C55-4451-E5B09DB61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940" y="1252712"/>
            <a:ext cx="9991725" cy="18383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038CED-75E2-A677-2FFF-A65AE0022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6467B-ED58-E0B0-761A-E4D3142B7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E080E-6D33-2E3C-D971-47EB9224B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15</a:t>
            </a:fld>
            <a:endParaRPr lang="fr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71F9AEF-06EC-5C41-8887-21DCA3BD1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" y="3341357"/>
            <a:ext cx="3664418" cy="28785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8B5A2B-D6F5-B90C-E095-DF43535F4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6268" y="3341357"/>
            <a:ext cx="5860481" cy="2837707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1B975486-F30C-D208-88D1-47A49B4BE2ED}"/>
              </a:ext>
            </a:extLst>
          </p:cNvPr>
          <p:cNvSpPr/>
          <p:nvPr/>
        </p:nvSpPr>
        <p:spPr>
          <a:xfrm>
            <a:off x="4081112" y="4108623"/>
            <a:ext cx="2014887" cy="7003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6BC649-3794-9D53-F3CD-025FCEE3C2CC}"/>
              </a:ext>
            </a:extLst>
          </p:cNvPr>
          <p:cNvSpPr txBox="1"/>
          <p:nvPr/>
        </p:nvSpPr>
        <p:spPr>
          <a:xfrm>
            <a:off x="4081112" y="4681958"/>
            <a:ext cx="15499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b="1" err="1"/>
              <a:t>Pivot_wider</a:t>
            </a:r>
            <a:r>
              <a:rPr lang="fr-CA" b="1"/>
              <a:t>()</a:t>
            </a:r>
          </a:p>
          <a:p>
            <a:r>
              <a:rPr lang="fr-CA" b="1" err="1"/>
              <a:t>Inner_join</a:t>
            </a:r>
            <a:r>
              <a:rPr lang="fr-CA" b="1"/>
              <a:t>()</a:t>
            </a:r>
          </a:p>
          <a:p>
            <a:r>
              <a:rPr lang="fr-CA" b="1" err="1"/>
              <a:t>Mutate</a:t>
            </a:r>
            <a:r>
              <a:rPr lang="fr-CA" b="1"/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3224265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BD7E8-66EC-BF9E-0B90-084A47814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err="1"/>
              <a:t>Step</a:t>
            </a:r>
            <a:r>
              <a:rPr lang="fr-CA"/>
              <a:t> 4: Breakdown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163F2-A2F0-A371-D372-C55E88E7C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/>
              <a:t>Input:</a:t>
            </a:r>
          </a:p>
          <a:p>
            <a:pPr lvl="1"/>
            <a:r>
              <a:rPr lang="en-US" err="1"/>
              <a:t>mean_intensity</a:t>
            </a:r>
            <a:r>
              <a:rPr lang="en-US"/>
              <a:t>: A data frame with mean intensity values by </a:t>
            </a:r>
            <a:r>
              <a:rPr lang="en-US" err="1"/>
              <a:t>ProteinID</a:t>
            </a:r>
            <a:r>
              <a:rPr lang="en-US"/>
              <a:t> and Condition.</a:t>
            </a:r>
          </a:p>
          <a:p>
            <a:pPr lvl="1"/>
            <a:r>
              <a:rPr lang="en-US" err="1"/>
              <a:t>p_values</a:t>
            </a:r>
            <a:r>
              <a:rPr lang="en-US"/>
              <a:t>: A data frame with p-values for each protein, indicating significance between conditions.</a:t>
            </a:r>
          </a:p>
          <a:p>
            <a:endParaRPr lang="en-US"/>
          </a:p>
          <a:p>
            <a:r>
              <a:rPr lang="en-US" b="1"/>
              <a:t>Steps:</a:t>
            </a:r>
          </a:p>
          <a:p>
            <a:pPr lvl="1"/>
            <a:r>
              <a:rPr lang="en-US"/>
              <a:t>Reshape Mean Intensity Data: Use </a:t>
            </a:r>
            <a:r>
              <a:rPr lang="en-US" err="1"/>
              <a:t>pivot_wider</a:t>
            </a:r>
            <a:r>
              <a:rPr lang="en-US"/>
              <a:t>() to convert </a:t>
            </a:r>
            <a:r>
              <a:rPr lang="en-US" err="1"/>
              <a:t>mean_intensity</a:t>
            </a:r>
            <a:r>
              <a:rPr lang="en-US"/>
              <a:t> into a wide format with separate columns for Control and Treatment mean intensities.</a:t>
            </a:r>
          </a:p>
          <a:p>
            <a:pPr lvl="1"/>
            <a:r>
              <a:rPr lang="en-US"/>
              <a:t>Join Data: Use </a:t>
            </a:r>
            <a:r>
              <a:rPr lang="en-US" err="1"/>
              <a:t>inner_join</a:t>
            </a:r>
            <a:r>
              <a:rPr lang="en-US"/>
              <a:t>() to merge the reshaped mean intensity data with </a:t>
            </a:r>
            <a:r>
              <a:rPr lang="en-US" err="1"/>
              <a:t>p_values</a:t>
            </a:r>
            <a:r>
              <a:rPr lang="en-US"/>
              <a:t> by </a:t>
            </a:r>
            <a:r>
              <a:rPr lang="en-US" err="1"/>
              <a:t>ProteinID</a:t>
            </a:r>
            <a:r>
              <a:rPr lang="en-US"/>
              <a:t>.</a:t>
            </a:r>
          </a:p>
          <a:p>
            <a:pPr lvl="1"/>
            <a:r>
              <a:rPr lang="en-US"/>
              <a:t>Calculate Log2 Fold Change: Use mutate(log2FC = log2(Treatment / Control)) to compute the log2 fold change for each protein between conditions.</a:t>
            </a:r>
          </a:p>
          <a:p>
            <a:pPr lvl="1"/>
            <a:r>
              <a:rPr lang="en-US"/>
              <a:t>Determine Significance: Add a new column significance to classify each protein as "Upregulated," "Downregulated," or "Not Significant" based on thresholds of p-value and fold change.</a:t>
            </a:r>
          </a:p>
          <a:p>
            <a:endParaRPr lang="en-US"/>
          </a:p>
          <a:p>
            <a:r>
              <a:rPr lang="en-US" b="1"/>
              <a:t>Output:</a:t>
            </a:r>
          </a:p>
          <a:p>
            <a:pPr lvl="1"/>
            <a:r>
              <a:rPr lang="en-US" err="1"/>
              <a:t>mean_intensity_wide</a:t>
            </a:r>
            <a:r>
              <a:rPr lang="en-US"/>
              <a:t>: A final data frame with </a:t>
            </a:r>
            <a:r>
              <a:rPr lang="en-US" err="1"/>
              <a:t>ProteinID</a:t>
            </a:r>
            <a:r>
              <a:rPr lang="en-US"/>
              <a:t>, Control, Treatment, </a:t>
            </a:r>
            <a:r>
              <a:rPr lang="en-US" err="1"/>
              <a:t>p.value</a:t>
            </a:r>
            <a:r>
              <a:rPr lang="en-US"/>
              <a:t>, log2FC, and significance columns.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7C391-3E7D-4846-F92E-0DE6B9DC1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CE0C9-941C-3CBF-9593-469415348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C74CF-6357-8953-9317-685BF64F2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16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06194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3DA3F-5B80-748B-622B-7A597C688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Create the volcano plot with cutoff lines and color coding</a:t>
            </a:r>
            <a:endParaRPr lang="en-CA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0F18CC2-4081-B692-E373-7396198162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10" y="2113693"/>
            <a:ext cx="11626850" cy="263061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4D94D-5F16-82A4-2F68-AB5F4A08B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2EC72-00EF-015D-AA4B-E3678083A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E1894-02AF-D083-6C1D-CC1BAA5DF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17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97381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F5B98-829F-C45E-88AD-18AE52779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The </a:t>
            </a:r>
            <a:r>
              <a:rPr lang="en-US"/>
              <a:t>generated</a:t>
            </a:r>
            <a:r>
              <a:rPr lang="fr-CA"/>
              <a:t> </a:t>
            </a:r>
            <a:r>
              <a:rPr lang="fr-CA" err="1"/>
              <a:t>volcano</a:t>
            </a:r>
            <a:r>
              <a:rPr lang="fr-CA"/>
              <a:t> plot 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6F451-EBA0-DDAD-6960-A7A9A769B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4F565-E339-D895-8D4B-DF7C64A13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75C79-A85D-3F2A-B693-CC6C767AB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18</a:t>
            </a:fld>
            <a:endParaRPr lang="fr-CA"/>
          </a:p>
        </p:txBody>
      </p:sp>
      <p:sp>
        <p:nvSpPr>
          <p:cNvPr id="9" name="AutoShape 6">
            <a:extLst>
              <a:ext uri="{FF2B5EF4-FFF2-40B4-BE49-F238E27FC236}">
                <a16:creationId xmlns:a16="http://schemas.microsoft.com/office/drawing/2014/main" id="{4DE56863-626C-E60A-5F4A-9765FDA2921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483318" y="3276600"/>
            <a:ext cx="3765082" cy="3765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C84DB0-CD13-3C64-E33E-89053B029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951" y="1062707"/>
            <a:ext cx="9578898" cy="5219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90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27BD0-D82B-F3C0-DD69-60B0DB23E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err="1"/>
              <a:t>Step</a:t>
            </a:r>
            <a:r>
              <a:rPr lang="fr-CA"/>
              <a:t> 5: Breakdown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F0347-ADE5-4A40-80CF-19CCD8993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/>
              <a:t>Input:</a:t>
            </a:r>
          </a:p>
          <a:p>
            <a:pPr lvl="1"/>
            <a:r>
              <a:rPr lang="en-US" err="1"/>
              <a:t>mean_intensity_wide</a:t>
            </a:r>
            <a:r>
              <a:rPr lang="en-US"/>
              <a:t>: A data frame containing </a:t>
            </a:r>
            <a:r>
              <a:rPr lang="en-US" err="1"/>
              <a:t>ProteinID</a:t>
            </a:r>
            <a:r>
              <a:rPr lang="en-US"/>
              <a:t>, Control, Treatment, </a:t>
            </a:r>
            <a:r>
              <a:rPr lang="en-US" err="1"/>
              <a:t>p.value</a:t>
            </a:r>
            <a:r>
              <a:rPr lang="en-US"/>
              <a:t>, log2FC, and significance columns.</a:t>
            </a:r>
          </a:p>
          <a:p>
            <a:endParaRPr lang="en-US"/>
          </a:p>
          <a:p>
            <a:r>
              <a:rPr lang="en-US" b="1"/>
              <a:t>Steps:</a:t>
            </a:r>
          </a:p>
          <a:p>
            <a:pPr lvl="1"/>
            <a:r>
              <a:rPr lang="en-US"/>
              <a:t>Set Up Plot: Use </a:t>
            </a:r>
            <a:r>
              <a:rPr lang="en-US" err="1"/>
              <a:t>ggplot</a:t>
            </a:r>
            <a:r>
              <a:rPr lang="en-US"/>
              <a:t>() to initialize the plot, with log2FC on the x-axis and -log10(</a:t>
            </a:r>
            <a:r>
              <a:rPr lang="en-US" err="1"/>
              <a:t>p.value</a:t>
            </a:r>
            <a:r>
              <a:rPr lang="en-US"/>
              <a:t>) on the y-axis.</a:t>
            </a:r>
          </a:p>
          <a:p>
            <a:pPr lvl="1"/>
            <a:r>
              <a:rPr lang="en-US"/>
              <a:t>Plot Points: Use </a:t>
            </a:r>
            <a:r>
              <a:rPr lang="en-US" err="1"/>
              <a:t>geom_point</a:t>
            </a:r>
            <a:r>
              <a:rPr lang="en-US"/>
              <a:t>() to plot each protein, with colors representing significance categories: "Upregulated" (red), "Downregulated" (blue), and "Not Significant" (grey).</a:t>
            </a:r>
          </a:p>
          <a:p>
            <a:pPr lvl="1"/>
            <a:r>
              <a:rPr lang="en-US"/>
              <a:t>Add Cutoff Lines: Use </a:t>
            </a:r>
            <a:r>
              <a:rPr lang="en-US" err="1"/>
              <a:t>geom_hline</a:t>
            </a:r>
            <a:r>
              <a:rPr lang="en-US"/>
              <a:t>() and </a:t>
            </a:r>
            <a:r>
              <a:rPr lang="en-US" err="1"/>
              <a:t>geom_vline</a:t>
            </a:r>
            <a:r>
              <a:rPr lang="en-US"/>
              <a:t>() to add dashed lines marking statistical significance (p &lt; 0.05) on the y-axis and fold change cutoffs (log2FC ±1) on the x-axis.</a:t>
            </a:r>
          </a:p>
          <a:p>
            <a:pPr lvl="1"/>
            <a:r>
              <a:rPr lang="en-US"/>
              <a:t>Add Labels: Use </a:t>
            </a:r>
            <a:r>
              <a:rPr lang="en-US" err="1"/>
              <a:t>geom_text</a:t>
            </a:r>
            <a:r>
              <a:rPr lang="en-US"/>
              <a:t>() to label the most significant proteins with their </a:t>
            </a:r>
            <a:r>
              <a:rPr lang="en-US" err="1"/>
              <a:t>ProteinID</a:t>
            </a:r>
            <a:r>
              <a:rPr lang="en-US"/>
              <a:t> if they’re categorized as "Upregulated" or "Downregulated.“</a:t>
            </a:r>
          </a:p>
          <a:p>
            <a:pPr lvl="1"/>
            <a:r>
              <a:rPr lang="en-US"/>
              <a:t>Customize Appearance: Apply </a:t>
            </a:r>
            <a:r>
              <a:rPr lang="en-US" err="1"/>
              <a:t>theme_minimal</a:t>
            </a:r>
            <a:r>
              <a:rPr lang="en-US"/>
              <a:t>() for a clean look, and use labs() to set axis labels and a title.</a:t>
            </a:r>
          </a:p>
          <a:p>
            <a:endParaRPr lang="en-US"/>
          </a:p>
          <a:p>
            <a:r>
              <a:rPr lang="en-US" b="1"/>
              <a:t>Output:</a:t>
            </a:r>
          </a:p>
          <a:p>
            <a:pPr lvl="1"/>
            <a:r>
              <a:rPr lang="en-US" err="1"/>
              <a:t>volcano_plot</a:t>
            </a:r>
            <a:r>
              <a:rPr lang="en-US"/>
              <a:t>: A volcano plot visualizing proteins' significance and fold change, saved as volcano_plot.png (8x6 inches, 300 dpi).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59993-4FDA-7F68-03B2-9D688C2F2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76D90-145E-05CB-867D-0208FF0E3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0D235-020D-FC18-772E-063A61B33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19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17813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B3A4A-0F9C-224B-83D4-089BF190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2</a:t>
            </a:fld>
            <a:endParaRPr lang="fr-CA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FE1B269-2B3F-4103-2C9B-BE409AD4015E}"/>
              </a:ext>
            </a:extLst>
          </p:cNvPr>
          <p:cNvSpPr txBox="1"/>
          <p:nvPr/>
        </p:nvSpPr>
        <p:spPr>
          <a:xfrm>
            <a:off x="1922044" y="1659285"/>
            <a:ext cx="760696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3200">
                <a:solidFill>
                  <a:schemeClr val="tx1">
                    <a:lumMod val="50000"/>
                  </a:schemeClr>
                </a:solidFill>
              </a:rPr>
              <a:t>Introduction to R and </a:t>
            </a:r>
            <a:r>
              <a:rPr lang="fr-CA" sz="3200" err="1">
                <a:solidFill>
                  <a:schemeClr val="tx1">
                    <a:lumMod val="50000"/>
                  </a:schemeClr>
                </a:solidFill>
              </a:rPr>
              <a:t>tidyverse</a:t>
            </a:r>
            <a:endParaRPr lang="fr-CA" sz="320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A" sz="320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3200" err="1">
                <a:solidFill>
                  <a:schemeClr val="tx1">
                    <a:lumMod val="50000"/>
                  </a:schemeClr>
                </a:solidFill>
              </a:rPr>
              <a:t>Tidyverse</a:t>
            </a:r>
            <a:r>
              <a:rPr lang="fr-CA" sz="3200">
                <a:solidFill>
                  <a:schemeClr val="tx1">
                    <a:lumMod val="50000"/>
                  </a:schemeClr>
                </a:solidFill>
              </a:rPr>
              <a:t>- key </a:t>
            </a:r>
            <a:r>
              <a:rPr lang="fr-CA" sz="3200" err="1">
                <a:solidFill>
                  <a:schemeClr val="tx1">
                    <a:lumMod val="50000"/>
                  </a:schemeClr>
                </a:solidFill>
              </a:rPr>
              <a:t>functions</a:t>
            </a:r>
            <a:r>
              <a:rPr lang="fr-CA" sz="3200">
                <a:solidFill>
                  <a:schemeClr val="tx1">
                    <a:lumMod val="50000"/>
                  </a:schemeClr>
                </a:solidFill>
              </a:rPr>
              <a:t> and </a:t>
            </a:r>
            <a:r>
              <a:rPr lang="fr-CA" sz="3200" err="1">
                <a:solidFill>
                  <a:schemeClr val="tx1">
                    <a:lumMod val="50000"/>
                  </a:schemeClr>
                </a:solidFill>
              </a:rPr>
              <a:t>example</a:t>
            </a:r>
            <a:r>
              <a:rPr lang="fr-CA" sz="3200">
                <a:solidFill>
                  <a:schemeClr val="tx1">
                    <a:lumMod val="50000"/>
                  </a:schemeClr>
                </a:solidFill>
              </a:rPr>
              <a:t> application to </a:t>
            </a:r>
            <a:r>
              <a:rPr lang="fr-CA" sz="3200" err="1">
                <a:solidFill>
                  <a:schemeClr val="tx1">
                    <a:lumMod val="50000"/>
                  </a:schemeClr>
                </a:solidFill>
              </a:rPr>
              <a:t>proteomics</a:t>
            </a:r>
            <a:r>
              <a:rPr lang="fr-CA" sz="320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fr-CA" sz="3200" err="1">
                <a:solidFill>
                  <a:schemeClr val="tx1">
                    <a:lumMod val="50000"/>
                  </a:schemeClr>
                </a:solidFill>
              </a:rPr>
              <a:t>dataset</a:t>
            </a:r>
            <a:endParaRPr lang="fr-CA" sz="320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A" sz="320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3200">
                <a:solidFill>
                  <a:schemeClr val="tx1">
                    <a:lumMod val="50000"/>
                  </a:schemeClr>
                </a:solidFill>
              </a:rPr>
              <a:t>Ressources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DE67491-B0A5-F321-933C-37DEFC8D0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" y="354734"/>
            <a:ext cx="11628120" cy="594995"/>
          </a:xfrm>
        </p:spPr>
        <p:txBody>
          <a:bodyPr>
            <a:normAutofit fontScale="90000"/>
          </a:bodyPr>
          <a:lstStyle/>
          <a:p>
            <a:r>
              <a:rPr lang="fr-FR" err="1"/>
              <a:t>Overview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24900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3B547-990D-5268-3A5E-C48F168A9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Create a detailed table to export</a:t>
            </a:r>
            <a:endParaRPr lang="en-CA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572756-FCC6-3901-FBD0-7A08CEEFC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940" y="933450"/>
            <a:ext cx="10620375" cy="24955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CDE54-D6A7-80F7-1106-0A94BE96C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47ECB-ABB6-50E9-A3F4-8DC641523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4E25A-63DF-161D-1386-4C2BFB423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20</a:t>
            </a:fld>
            <a:endParaRPr lang="fr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DF4F3A-55C2-1520-DD97-0356F5445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" y="3652009"/>
            <a:ext cx="5396965" cy="28208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CA1025-8CBB-C022-C5A7-AD0F291712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7143" y="3603458"/>
            <a:ext cx="4212955" cy="286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67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9E50C-41F9-4B57-83B1-144BDA120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err="1"/>
              <a:t>Step</a:t>
            </a:r>
            <a:r>
              <a:rPr lang="fr-CA"/>
              <a:t> 6: Breakdown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ACF1C-DED0-C46A-6BEA-72372219D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b="1"/>
              <a:t>Input</a:t>
            </a:r>
            <a:r>
              <a:rPr lang="en-CA"/>
              <a:t>:</a:t>
            </a:r>
          </a:p>
          <a:p>
            <a:pPr lvl="1"/>
            <a:r>
              <a:rPr lang="en-CA" err="1"/>
              <a:t>df_proteomics_filtered</a:t>
            </a:r>
            <a:r>
              <a:rPr lang="en-CA"/>
              <a:t>: The filtered proteomics data frame with individual replicate intensity values.</a:t>
            </a:r>
          </a:p>
          <a:p>
            <a:pPr lvl="1"/>
            <a:r>
              <a:rPr lang="en-CA" err="1"/>
              <a:t>mean_intensity_wide</a:t>
            </a:r>
            <a:r>
              <a:rPr lang="en-CA"/>
              <a:t>: A data frame containing summary statistics for each protein, including log2FC, </a:t>
            </a:r>
            <a:r>
              <a:rPr lang="en-CA" err="1"/>
              <a:t>p.value</a:t>
            </a:r>
            <a:r>
              <a:rPr lang="en-CA"/>
              <a:t>, and significance.</a:t>
            </a:r>
          </a:p>
          <a:p>
            <a:endParaRPr lang="en-CA"/>
          </a:p>
          <a:p>
            <a:r>
              <a:rPr lang="en-CA" b="1"/>
              <a:t>Steps:</a:t>
            </a:r>
          </a:p>
          <a:p>
            <a:pPr lvl="1"/>
            <a:r>
              <a:rPr lang="en-CA"/>
              <a:t>Join Tables: Use </a:t>
            </a:r>
            <a:r>
              <a:rPr lang="en-CA" err="1"/>
              <a:t>left_join</a:t>
            </a:r>
            <a:r>
              <a:rPr lang="en-CA"/>
              <a:t>() to merge </a:t>
            </a:r>
            <a:r>
              <a:rPr lang="en-CA" err="1"/>
              <a:t>df_proteomics_filtered</a:t>
            </a:r>
            <a:r>
              <a:rPr lang="en-CA"/>
              <a:t> with selected summary columns (log2FC, </a:t>
            </a:r>
            <a:r>
              <a:rPr lang="en-CA" err="1"/>
              <a:t>p.value</a:t>
            </a:r>
            <a:r>
              <a:rPr lang="en-CA"/>
              <a:t>, significance) from </a:t>
            </a:r>
            <a:r>
              <a:rPr lang="en-CA" err="1"/>
              <a:t>mean_intensity_wide</a:t>
            </a:r>
            <a:r>
              <a:rPr lang="en-CA"/>
              <a:t> by </a:t>
            </a:r>
            <a:r>
              <a:rPr lang="en-CA" err="1"/>
              <a:t>ProteinID</a:t>
            </a:r>
            <a:r>
              <a:rPr lang="en-CA"/>
              <a:t>.</a:t>
            </a:r>
          </a:p>
          <a:p>
            <a:pPr lvl="1"/>
            <a:r>
              <a:rPr lang="en-CA"/>
              <a:t>Rename p-value Column: Rename </a:t>
            </a:r>
            <a:r>
              <a:rPr lang="en-CA" err="1"/>
              <a:t>p.value</a:t>
            </a:r>
            <a:r>
              <a:rPr lang="en-CA"/>
              <a:t> to </a:t>
            </a:r>
            <a:r>
              <a:rPr lang="en-CA" err="1"/>
              <a:t>p_value</a:t>
            </a:r>
            <a:r>
              <a:rPr lang="en-CA"/>
              <a:t> for readability using rename().</a:t>
            </a:r>
          </a:p>
          <a:p>
            <a:pPr lvl="1"/>
            <a:r>
              <a:rPr lang="en-CA"/>
              <a:t>Arrange Rows: Use arrange(desc(significance), </a:t>
            </a:r>
            <a:r>
              <a:rPr lang="en-CA" err="1"/>
              <a:t>p_value</a:t>
            </a:r>
            <a:r>
              <a:rPr lang="en-CA"/>
              <a:t>) to sort proteins, ordering by p-value.</a:t>
            </a:r>
          </a:p>
          <a:p>
            <a:pPr lvl="1"/>
            <a:r>
              <a:rPr lang="en-CA"/>
              <a:t>Select Columns: Use select() to reorder and include only relevant columns: </a:t>
            </a:r>
            <a:r>
              <a:rPr lang="en-CA" err="1"/>
              <a:t>ProteinID</a:t>
            </a:r>
            <a:r>
              <a:rPr lang="en-CA"/>
              <a:t>, Condition, Replicate, Intensity, log2FC, </a:t>
            </a:r>
            <a:r>
              <a:rPr lang="en-CA" err="1"/>
              <a:t>p_value</a:t>
            </a:r>
            <a:r>
              <a:rPr lang="en-CA"/>
              <a:t>, and significance.</a:t>
            </a:r>
          </a:p>
          <a:p>
            <a:endParaRPr lang="en-CA"/>
          </a:p>
          <a:p>
            <a:r>
              <a:rPr lang="en-CA" b="1"/>
              <a:t>Output:</a:t>
            </a:r>
          </a:p>
          <a:p>
            <a:pPr lvl="1"/>
            <a:r>
              <a:rPr lang="en-CA" err="1"/>
              <a:t>detailed_table</a:t>
            </a:r>
            <a:r>
              <a:rPr lang="en-CA"/>
              <a:t>: A comprehensive data frame showing each protein’s individual replicate intensities along with summary statistics. This table is saved as detailed_proteomics_table.csv.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DB6FF-222A-0D85-242F-41A5B81A8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79142-63D7-BC68-EA34-B351E142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6E391-2605-123B-6796-E176FA1D5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21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678998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3BF5C8-6FC6-6F6C-2930-9EBF08610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fr-CA" sz="4000"/>
              <a:t>Ressources</a:t>
            </a:r>
            <a:endParaRPr lang="en-CA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32861-0553-B9C6-4167-78B27E80B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1953928"/>
            <a:ext cx="5334197" cy="4286152"/>
          </a:xfrm>
        </p:spPr>
        <p:txBody>
          <a:bodyPr anchor="ctr">
            <a:normAutofit/>
          </a:bodyPr>
          <a:lstStyle/>
          <a:p>
            <a:r>
              <a:rPr lang="en-CA" sz="1900"/>
              <a:t>R for Data science: </a:t>
            </a:r>
            <a:r>
              <a:rPr lang="en-CA" sz="1900">
                <a:hlinkClick r:id="rId2"/>
              </a:rPr>
              <a:t>https://r4ds.hadley.nz/</a:t>
            </a:r>
            <a:endParaRPr lang="en-CA" sz="1900"/>
          </a:p>
          <a:p>
            <a:r>
              <a:rPr lang="en-CA" sz="1900" err="1"/>
              <a:t>Tidyverse</a:t>
            </a:r>
            <a:r>
              <a:rPr lang="en-CA" sz="1900"/>
              <a:t> website: </a:t>
            </a:r>
            <a:r>
              <a:rPr lang="en-CA" sz="1900">
                <a:hlinkClick r:id="rId3"/>
              </a:rPr>
              <a:t>https://www.tidyverse.org/</a:t>
            </a:r>
            <a:endParaRPr lang="en-CA" sz="1900"/>
          </a:p>
          <a:p>
            <a:endParaRPr lang="en-CA" sz="1900"/>
          </a:p>
          <a:p>
            <a:r>
              <a:rPr lang="en-CA" sz="1900"/>
              <a:t>Diann R package: </a:t>
            </a:r>
            <a:r>
              <a:rPr lang="en-CA" sz="1900">
                <a:hlinkClick r:id="rId4"/>
              </a:rPr>
              <a:t>https://github.com/vdemichev/diann-rpackage</a:t>
            </a:r>
            <a:r>
              <a:rPr lang="en-CA" sz="1900"/>
              <a:t> </a:t>
            </a:r>
          </a:p>
          <a:p>
            <a:endParaRPr lang="en-CA" sz="1900"/>
          </a:p>
          <a:p>
            <a:r>
              <a:rPr lang="en-CA" sz="1900"/>
              <a:t> All Code and data seen today available at: </a:t>
            </a:r>
            <a:r>
              <a:rPr lang="en-CA" sz="1900">
                <a:hlinkClick r:id="rId5"/>
              </a:rPr>
              <a:t>https://github.com/Ellcoy/Proteomics_Tidyverse</a:t>
            </a:r>
            <a:endParaRPr lang="en-CA" sz="1900"/>
          </a:p>
          <a:p>
            <a:r>
              <a:rPr lang="en-CA" sz="1900"/>
              <a:t>If you have questions or need to contact me: </a:t>
            </a:r>
            <a:r>
              <a:rPr lang="en-CA" sz="1900">
                <a:hlinkClick r:id="rId6"/>
              </a:rPr>
              <a:t>elloise.coyle@crchudequebec.ulaval.ca</a:t>
            </a:r>
            <a:r>
              <a:rPr lang="en-CA" sz="190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0E3D0-FC29-E3DB-E4D4-1D258554E1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800" y="6356350"/>
            <a:ext cx="2743200" cy="365125"/>
          </a:xfrm>
        </p:spPr>
        <p:txBody>
          <a:bodyPr>
            <a:normAutofit/>
          </a:bodyPr>
          <a:lstStyle/>
          <a:p>
            <a:endParaRPr lang="fr-CA">
              <a:solidFill>
                <a:schemeClr val="tx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AC063-D474-1D4E-0F72-2CD137014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31672" y="6356350"/>
            <a:ext cx="3293034" cy="365125"/>
          </a:xfrm>
        </p:spPr>
        <p:txBody>
          <a:bodyPr>
            <a:normAutofit/>
          </a:bodyPr>
          <a:lstStyle/>
          <a:p>
            <a:pPr algn="r"/>
            <a:endParaRPr lang="fr-CA">
              <a:solidFill>
                <a:schemeClr val="tx1"/>
              </a:solidFill>
            </a:endParaRPr>
          </a:p>
        </p:txBody>
      </p:sp>
      <p:pic>
        <p:nvPicPr>
          <p:cNvPr id="8" name="Picture 7" descr="Computer script on a screen">
            <a:extLst>
              <a:ext uri="{FF2B5EF4-FFF2-40B4-BE49-F238E27FC236}">
                <a16:creationId xmlns:a16="http://schemas.microsoft.com/office/drawing/2014/main" id="{CE15EB24-9F44-BB6C-40B0-C44F8946DC2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4195" r="43968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23F7E-38F4-C44B-52BE-1C8F86AA3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869" y="6356350"/>
            <a:ext cx="17684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BB2DCC-42BE-4FBD-ACE4-341291A747B9}" type="slidenum">
              <a:rPr lang="fr-CA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22</a:t>
            </a:fld>
            <a:endParaRPr lang="fr-CA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5711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69D064-DEB7-68CF-F56A-5654F6CCD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577" y="2447349"/>
            <a:ext cx="10515600" cy="2199322"/>
          </a:xfrm>
        </p:spPr>
        <p:txBody>
          <a:bodyPr/>
          <a:lstStyle/>
          <a:p>
            <a:r>
              <a:rPr lang="fr-CA" sz="6000">
                <a:solidFill>
                  <a:schemeClr val="tx1">
                    <a:lumMod val="50000"/>
                  </a:schemeClr>
                </a:solidFill>
              </a:rPr>
              <a:t>Questions?</a:t>
            </a:r>
            <a:br>
              <a:rPr lang="fr-CA" sz="6000">
                <a:solidFill>
                  <a:schemeClr val="tx1">
                    <a:lumMod val="50000"/>
                  </a:schemeClr>
                </a:solidFill>
              </a:rPr>
            </a:br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FFBB803-35FD-726F-25E2-4B4D57055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D860765-FFAC-E110-BBA9-6AED3E937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525DCD7-CC06-B270-1CB2-B232AFC77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23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44108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69D064-DEB7-68CF-F56A-5654F6CCD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566" y="19050"/>
            <a:ext cx="10515600" cy="2199322"/>
          </a:xfrm>
        </p:spPr>
        <p:txBody>
          <a:bodyPr/>
          <a:lstStyle/>
          <a:p>
            <a:r>
              <a:rPr lang="fr-CA" sz="6000" err="1">
                <a:solidFill>
                  <a:schemeClr val="tx1">
                    <a:lumMod val="50000"/>
                  </a:schemeClr>
                </a:solidFill>
              </a:rPr>
              <a:t>Thank-you</a:t>
            </a:r>
            <a:r>
              <a:rPr lang="fr-CA" sz="6000">
                <a:solidFill>
                  <a:schemeClr val="tx1">
                    <a:lumMod val="50000"/>
                  </a:schemeClr>
                </a:solidFill>
              </a:rPr>
              <a:t>!</a:t>
            </a:r>
            <a:br>
              <a:rPr lang="fr-CA" sz="6000">
                <a:solidFill>
                  <a:schemeClr val="tx1">
                    <a:lumMod val="50000"/>
                  </a:schemeClr>
                </a:solidFill>
              </a:rPr>
            </a:br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FFBB803-35FD-726F-25E2-4B4D57055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D860765-FFAC-E110-BBA9-6AED3E937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525DCD7-CC06-B270-1CB2-B232AFC77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24</a:t>
            </a:fld>
            <a:endParaRPr lang="fr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E0DE89-FC7A-B978-3100-002A0FF6E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175" y="1260910"/>
            <a:ext cx="7356381" cy="32830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3E710D-39BC-6CB9-E6B2-89F14D96A9B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53895" y="5129552"/>
            <a:ext cx="2180319" cy="1560424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44ABCAC9-D190-E40B-0ADF-396B9BB5A0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6813" y="508897"/>
            <a:ext cx="1243486" cy="1137396"/>
          </a:xfrm>
          <a:prstGeom prst="rect">
            <a:avLst/>
          </a:prstGeom>
        </p:spPr>
      </p:pic>
      <p:pic>
        <p:nvPicPr>
          <p:cNvPr id="9" name="Picture 8" descr="A blue text with a black background&#10;&#10;Description automatically generated">
            <a:extLst>
              <a:ext uri="{FF2B5EF4-FFF2-40B4-BE49-F238E27FC236}">
                <a16:creationId xmlns:a16="http://schemas.microsoft.com/office/drawing/2014/main" id="{F0E2D6C0-5CE0-DD58-800E-DECA0FFC39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7150" y="5527007"/>
            <a:ext cx="2592805" cy="756986"/>
          </a:xfrm>
          <a:prstGeom prst="rect">
            <a:avLst/>
          </a:prstGeom>
        </p:spPr>
      </p:pic>
      <p:pic>
        <p:nvPicPr>
          <p:cNvPr id="10" name="Picture 9" descr="CNPN">
            <a:extLst>
              <a:ext uri="{FF2B5EF4-FFF2-40B4-BE49-F238E27FC236}">
                <a16:creationId xmlns:a16="http://schemas.microsoft.com/office/drawing/2014/main" id="{ED8E5FE4-8897-BADC-5F0A-12A53E7ECB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75911" y="5362575"/>
            <a:ext cx="2143125" cy="108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69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1D8FAD-7025-044D-B472-C4750CC61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" y="288925"/>
            <a:ext cx="11628120" cy="594995"/>
          </a:xfrm>
        </p:spPr>
        <p:txBody>
          <a:bodyPr anchor="ctr">
            <a:noAutofit/>
          </a:bodyPr>
          <a:lstStyle/>
          <a:p>
            <a:r>
              <a:rPr lang="fr-FR" sz="4000"/>
              <a:t>A quick introduction to R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7654BBC-88D8-F2B1-945A-5DAC4E2B552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81939" y="981777"/>
            <a:ext cx="11701513" cy="2600794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</a:rPr>
              <a:t>R is a programming language and software environment for statistical computing and data analysis.</a:t>
            </a:r>
            <a:endParaRPr lang="en-US" altLang="en-US" sz="2200"/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kumimoji="0" lang="en-US" altLang="en-US" sz="2200" b="1" i="0" u="none" strike="noStrike" cap="none" normalizeH="0" baseline="0">
                <a:ln>
                  <a:noFill/>
                </a:ln>
                <a:effectLst/>
              </a:rPr>
              <a:t>To Download:</a:t>
            </a:r>
            <a:r>
              <a:rPr kumimoji="0" lang="en-US" altLang="en-US" sz="2200" i="0" u="none" strike="noStrike" cap="none" normalizeH="0" baseline="0">
                <a:ln>
                  <a:noFill/>
                </a:ln>
                <a:effectLst/>
              </a:rPr>
              <a:t> 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hlinkClick r:id="rId2"/>
              </a:rPr>
              <a:t>https://www.r-project.org/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</a:rPr>
              <a:t>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1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>
                <a:ln>
                  <a:noFill/>
                </a:ln>
                <a:effectLst/>
              </a:rPr>
              <a:t>Advantages:</a:t>
            </a:r>
            <a:endParaRPr kumimoji="0" lang="en-US" altLang="en-US" sz="2200" b="0" i="0" u="none" strike="noStrike" cap="none" normalizeH="0" baseline="0">
              <a:ln>
                <a:noFill/>
              </a:ln>
              <a:effectLst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kumimoji="0" lang="en-US" altLang="en-US" sz="1900" b="0" i="0" u="none" strike="noStrike" cap="none" normalizeH="0" baseline="0">
                <a:ln>
                  <a:noFill/>
                </a:ln>
                <a:effectLst/>
              </a:rPr>
              <a:t>Open-source and free: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kumimoji="0" lang="en-US" altLang="en-US" sz="1900" b="0" i="0" u="none" strike="noStrike" cap="none" normalizeH="0" baseline="0">
                <a:ln>
                  <a:noFill/>
                </a:ln>
                <a:effectLst/>
              </a:rPr>
              <a:t>Popular in data science, statistics, and bioinformatics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kumimoji="0" lang="en-US" altLang="en-US" sz="1900" b="0" i="0" u="none" strike="noStrike" cap="none" normalizeH="0" baseline="0">
                <a:ln>
                  <a:noFill/>
                </a:ln>
                <a:effectLst/>
              </a:rPr>
              <a:t>Offers a wide range of statistical techniques: regression, time-series analysis, clustering, etc.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FE398E2-E10F-E1AE-CFB4-5ACC196961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29475" y="6665913"/>
            <a:ext cx="2743200" cy="173037"/>
          </a:xfrm>
        </p:spPr>
        <p:txBody>
          <a:bodyPr/>
          <a:lstStyle/>
          <a:p>
            <a:endParaRPr lang="fr-CA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893CEE2-3CC8-F445-A2B2-00190D8FA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5251" y="6665913"/>
            <a:ext cx="4867275" cy="173037"/>
          </a:xfrm>
        </p:spPr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A89CBE-4777-F04A-9C4A-7825F7503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5174" y="6665913"/>
            <a:ext cx="1171575" cy="17303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5BB2DCC-42BE-4FBD-ACE4-341291A747B9}" type="slidenum">
              <a:rPr lang="fr-CA" sz="500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fr-CA" sz="50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A863BDA-7821-596D-D779-DA0CC01CB9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864" y="3460699"/>
            <a:ext cx="4373197" cy="3022180"/>
          </a:xfrm>
          <a:prstGeom prst="rect">
            <a:avLst/>
          </a:prstGeom>
        </p:spPr>
      </p:pic>
      <p:pic>
        <p:nvPicPr>
          <p:cNvPr id="9" name="Picture 8" descr="A blue and grey logo&#10;&#10;Description automatically generated">
            <a:extLst>
              <a:ext uri="{FF2B5EF4-FFF2-40B4-BE49-F238E27FC236}">
                <a16:creationId xmlns:a16="http://schemas.microsoft.com/office/drawing/2014/main" id="{598B2BAE-CFD5-45FA-76CC-1C144F535D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39" y="4126046"/>
            <a:ext cx="2182562" cy="169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740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56FEC10E-A9CD-A363-A24C-ADCA2B40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" y="288925"/>
            <a:ext cx="11628120" cy="594995"/>
          </a:xfrm>
        </p:spPr>
        <p:txBody>
          <a:bodyPr>
            <a:normAutofit fontScale="90000"/>
          </a:bodyPr>
          <a:lstStyle/>
          <a:p>
            <a:r>
              <a:rPr lang="en-US"/>
              <a:t>How to run R on your PC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E389D87-ED51-537E-6019-6374BA69582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81940" y="1127760"/>
            <a:ext cx="11628120" cy="518922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</a:rPr>
              <a:t>RStudio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: Integrated Development Environment (IDE) for R.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</a:rPr>
              <a:t>To Download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: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hlinkClick r:id="rId2"/>
              </a:rPr>
              <a:t>https://posit.co/download/rstudio-desktop/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</a:rPr>
              <a:t>Advantages: </a:t>
            </a:r>
            <a:endParaRPr kumimoji="0" lang="en-US" altLang="en-US" b="0" i="0" u="none" strike="noStrike" cap="none" normalizeH="0" baseline="0">
              <a:ln>
                <a:noFill/>
              </a:ln>
              <a:effectLst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</a:rPr>
              <a:t>User-friendly interface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: Script editor, console, file explorer, and plots all in one place.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</a:rPr>
              <a:t>Tools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: Debugging, package management, visualizations, and integrated help.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Ideal for working with larger projects and more complex analysis.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30D06A59-EBFD-4B91-5D93-FA356C33A3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29475" y="6665913"/>
            <a:ext cx="2743200" cy="173037"/>
          </a:xfrm>
        </p:spPr>
        <p:txBody>
          <a:bodyPr/>
          <a:lstStyle/>
          <a:p>
            <a:endParaRPr lang="fr-CA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A0875E60-546F-C849-242D-F30E3BF37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5251" y="6665913"/>
            <a:ext cx="4867275" cy="173037"/>
          </a:xfrm>
        </p:spPr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4EDBC-4371-F4C0-0255-55267D936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5174" y="6665913"/>
            <a:ext cx="1171575" cy="17303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5BB2DCC-42BE-4FBD-ACE4-341291A747B9}" type="slidenum">
              <a:rPr lang="fr-CA" sz="500" smtClean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fr-CA" sz="500"/>
          </a:p>
        </p:txBody>
      </p:sp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8DA33A05-279E-E83C-0E01-49BC783FB8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46" y="4175890"/>
            <a:ext cx="5496025" cy="192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693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E7082-B085-A446-3800-FADE69B62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err="1"/>
              <a:t>RStudio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E22B1-1E2D-2FAB-733D-2AA0049AC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9B0FA-A1C7-3976-CEB4-AE471A673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3B6D69-B9F8-10B7-8F4D-A04345B96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5</a:t>
            </a:fld>
            <a:endParaRPr lang="fr-CA"/>
          </a:p>
        </p:txBody>
      </p:sp>
      <p:pic>
        <p:nvPicPr>
          <p:cNvPr id="7" name="Content Placeholder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CCFDE783-829A-930B-661E-F5AAA33D6D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418" y="834230"/>
            <a:ext cx="8201363" cy="573668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AD28862-362A-2005-6BAE-CEAF011635D2}"/>
              </a:ext>
            </a:extLst>
          </p:cNvPr>
          <p:cNvSpPr/>
          <p:nvPr/>
        </p:nvSpPr>
        <p:spPr>
          <a:xfrm>
            <a:off x="2078418" y="1251283"/>
            <a:ext cx="5005776" cy="2177717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D0AB12-31A8-F5FD-FC9A-BC57159BE8F0}"/>
              </a:ext>
            </a:extLst>
          </p:cNvPr>
          <p:cNvSpPr/>
          <p:nvPr/>
        </p:nvSpPr>
        <p:spPr>
          <a:xfrm>
            <a:off x="2078418" y="3505552"/>
            <a:ext cx="5005776" cy="3063523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Callout: Line 9">
            <a:extLst>
              <a:ext uri="{FF2B5EF4-FFF2-40B4-BE49-F238E27FC236}">
                <a16:creationId xmlns:a16="http://schemas.microsoft.com/office/drawing/2014/main" id="{29AB8C66-C1D4-F9B5-95C4-D193ECC9FE5E}"/>
              </a:ext>
            </a:extLst>
          </p:cNvPr>
          <p:cNvSpPr/>
          <p:nvPr/>
        </p:nvSpPr>
        <p:spPr>
          <a:xfrm>
            <a:off x="545550" y="1584367"/>
            <a:ext cx="1270535" cy="885524"/>
          </a:xfrm>
          <a:prstGeom prst="borderCallout1">
            <a:avLst>
              <a:gd name="adj1" fmla="val 147011"/>
              <a:gd name="adj2" fmla="val 118940"/>
              <a:gd name="adj3" fmla="val 98370"/>
              <a:gd name="adj4" fmla="val 4651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/>
              <a:t>Script</a:t>
            </a:r>
            <a:endParaRPr lang="en-CA"/>
          </a:p>
        </p:txBody>
      </p:sp>
      <p:sp>
        <p:nvSpPr>
          <p:cNvPr id="11" name="Callout: Line 10">
            <a:extLst>
              <a:ext uri="{FF2B5EF4-FFF2-40B4-BE49-F238E27FC236}">
                <a16:creationId xmlns:a16="http://schemas.microsoft.com/office/drawing/2014/main" id="{1B4EAC2C-F0D8-2D5C-A223-DFBE15B32B34}"/>
              </a:ext>
            </a:extLst>
          </p:cNvPr>
          <p:cNvSpPr/>
          <p:nvPr/>
        </p:nvSpPr>
        <p:spPr>
          <a:xfrm>
            <a:off x="303760" y="4309094"/>
            <a:ext cx="1270535" cy="1028892"/>
          </a:xfrm>
          <a:prstGeom prst="borderCallout1">
            <a:avLst>
              <a:gd name="adj1" fmla="val 97332"/>
              <a:gd name="adj2" fmla="val 53205"/>
              <a:gd name="adj3" fmla="val 145242"/>
              <a:gd name="adj4" fmla="val 13944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/>
              <a:t>Console</a:t>
            </a:r>
            <a:endParaRPr lang="en-CA"/>
          </a:p>
        </p:txBody>
      </p:sp>
      <p:sp>
        <p:nvSpPr>
          <p:cNvPr id="12" name="Callout: Line 11">
            <a:extLst>
              <a:ext uri="{FF2B5EF4-FFF2-40B4-BE49-F238E27FC236}">
                <a16:creationId xmlns:a16="http://schemas.microsoft.com/office/drawing/2014/main" id="{4EC740FE-6ECA-E358-8A2B-7A6405427199}"/>
              </a:ext>
            </a:extLst>
          </p:cNvPr>
          <p:cNvSpPr/>
          <p:nvPr/>
        </p:nvSpPr>
        <p:spPr>
          <a:xfrm>
            <a:off x="10607040" y="1106905"/>
            <a:ext cx="1469219" cy="952901"/>
          </a:xfrm>
          <a:prstGeom prst="borderCallout1">
            <a:avLst>
              <a:gd name="adj1" fmla="val 42992"/>
              <a:gd name="adj2" fmla="val 4114"/>
              <a:gd name="adj3" fmla="val 120581"/>
              <a:gd name="adj4" fmla="val -2654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Environment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6A6B2E-06AF-47C3-8FB9-46503E6B3044}"/>
              </a:ext>
            </a:extLst>
          </p:cNvPr>
          <p:cNvSpPr/>
          <p:nvPr/>
        </p:nvSpPr>
        <p:spPr>
          <a:xfrm>
            <a:off x="7084193" y="1732547"/>
            <a:ext cx="3159411" cy="1771168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5797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C7DE4-94B3-162E-1448-F2B0D5D8A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err="1"/>
              <a:t>What</a:t>
            </a:r>
            <a:r>
              <a:rPr lang="fr-CA"/>
              <a:t> are </a:t>
            </a:r>
            <a:r>
              <a:rPr lang="fr-CA" err="1"/>
              <a:t>Libraries</a:t>
            </a:r>
            <a:r>
              <a:rPr lang="fr-CA"/>
              <a:t> in R?</a:t>
            </a:r>
            <a:endParaRPr lang="en-CA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C2BCE3C9-D855-1985-7CAA-88EB81EC6DD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6437" y="1151455"/>
            <a:ext cx="11743623" cy="2416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1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altLang="en-US" sz="2000" b="1">
                <a:solidFill>
                  <a:srgbClr val="4D4D4D"/>
                </a:solidFill>
              </a:rPr>
              <a:t>Definition</a:t>
            </a:r>
            <a:r>
              <a:rPr lang="en-US" altLang="en-US" sz="2000">
                <a:solidFill>
                  <a:srgbClr val="4D4D4D"/>
                </a:solidFill>
              </a:rPr>
              <a:t>: Libraries (or packages) are collections of pre-written functions that extend R's functionality.</a:t>
            </a:r>
          </a:p>
          <a:p>
            <a:pPr marL="457200" marR="0" lvl="1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lang="en-US" altLang="en-US" sz="2000">
              <a:solidFill>
                <a:srgbClr val="4D4D4D"/>
              </a:solidFill>
            </a:endParaRPr>
          </a:p>
          <a:p>
            <a:pPr marL="457200" marR="0" lvl="1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altLang="en-US" sz="2000" b="1">
                <a:solidFill>
                  <a:srgbClr val="4D4D4D"/>
                </a:solidFill>
              </a:rPr>
              <a:t>Advantages:</a:t>
            </a:r>
          </a:p>
          <a:p>
            <a:pPr marL="914400" marR="0" lvl="2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altLang="en-US" sz="2000">
                <a:solidFill>
                  <a:srgbClr val="4D4D4D"/>
                </a:solidFill>
              </a:rPr>
              <a:t>Libraries help avoid reinventing the wheel by providing tested code for common tasks.</a:t>
            </a:r>
          </a:p>
          <a:p>
            <a:pPr marL="914400" marR="0" lvl="2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altLang="en-US" sz="2000">
                <a:solidFill>
                  <a:srgbClr val="4D4D4D"/>
                </a:solidFill>
              </a:rPr>
              <a:t>Libraries add additional functionalities into base R (i.e.: reading specific file types, running code in parallel)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B59F7-8EB6-E708-DA01-EA1D199A8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98A16-5206-CF16-2E04-C92AD59AD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DE941-5A7C-38B7-ECC8-8005FD11E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6</a:t>
            </a:fld>
            <a:endParaRPr lang="fr-CA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82E6BCC-07FA-73A8-5110-90B29C31D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348" y="3702277"/>
            <a:ext cx="6524127" cy="159219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81F9331-6E27-7456-4502-CFE87F95E6C5}"/>
              </a:ext>
            </a:extLst>
          </p:cNvPr>
          <p:cNvSpPr txBox="1"/>
          <p:nvPr/>
        </p:nvSpPr>
        <p:spPr>
          <a:xfrm>
            <a:off x="7229475" y="3702277"/>
            <a:ext cx="453710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ß"/>
            </a:pPr>
            <a:r>
              <a:rPr lang="fr-CA" sz="2000" err="1">
                <a:sym typeface="Wingdings" panose="05000000000000000000" pitchFamily="2" charset="2"/>
              </a:rPr>
              <a:t>Comments</a:t>
            </a:r>
            <a:r>
              <a:rPr lang="fr-CA" sz="2000">
                <a:sym typeface="Wingdings" panose="05000000000000000000" pitchFamily="2" charset="2"/>
              </a:rPr>
              <a:t> to </a:t>
            </a:r>
            <a:r>
              <a:rPr lang="fr-CA" sz="2000" err="1">
                <a:sym typeface="Wingdings" panose="05000000000000000000" pitchFamily="2" charset="2"/>
              </a:rPr>
              <a:t>clarify</a:t>
            </a:r>
            <a:r>
              <a:rPr lang="fr-CA" sz="2000">
                <a:sym typeface="Wingdings" panose="05000000000000000000" pitchFamily="2" charset="2"/>
              </a:rPr>
              <a:t> code </a:t>
            </a:r>
            <a:r>
              <a:rPr lang="fr-CA" sz="2000" err="1">
                <a:sym typeface="Wingdings" panose="05000000000000000000" pitchFamily="2" charset="2"/>
              </a:rPr>
              <a:t>meaning</a:t>
            </a:r>
            <a:endParaRPr lang="fr-CA" sz="200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ß"/>
            </a:pPr>
            <a:r>
              <a:rPr lang="fr-CA" sz="2000">
                <a:sym typeface="Wingdings" panose="05000000000000000000" pitchFamily="2" charset="2"/>
              </a:rPr>
              <a:t>Code to </a:t>
            </a:r>
            <a:r>
              <a:rPr lang="fr-CA" sz="2000" err="1">
                <a:sym typeface="Wingdings" panose="05000000000000000000" pitchFamily="2" charset="2"/>
              </a:rPr>
              <a:t>install</a:t>
            </a:r>
            <a:r>
              <a:rPr lang="fr-CA" sz="2000">
                <a:sym typeface="Wingdings" panose="05000000000000000000" pitchFamily="2" charset="2"/>
              </a:rPr>
              <a:t> package (</a:t>
            </a:r>
            <a:r>
              <a:rPr lang="fr-CA" sz="2000" err="1">
                <a:sym typeface="Wingdings" panose="05000000000000000000" pitchFamily="2" charset="2"/>
              </a:rPr>
              <a:t>only</a:t>
            </a:r>
            <a:r>
              <a:rPr lang="fr-CA" sz="2000">
                <a:sym typeface="Wingdings" panose="05000000000000000000" pitchFamily="2" charset="2"/>
              </a:rPr>
              <a:t> run once)</a:t>
            </a:r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fr-CA" sz="200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fr-CA" sz="200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ß"/>
            </a:pPr>
            <a:r>
              <a:rPr lang="fr-CA" sz="2000">
                <a:sym typeface="Wingdings" panose="05000000000000000000" pitchFamily="2" charset="2"/>
              </a:rPr>
              <a:t>Code to </a:t>
            </a:r>
            <a:r>
              <a:rPr lang="fr-CA" sz="2000" err="1">
                <a:sym typeface="Wingdings" panose="05000000000000000000" pitchFamily="2" charset="2"/>
              </a:rPr>
              <a:t>load</a:t>
            </a:r>
            <a:r>
              <a:rPr lang="fr-CA" sz="2000">
                <a:sym typeface="Wingdings" panose="05000000000000000000" pitchFamily="2" charset="2"/>
              </a:rPr>
              <a:t> package </a:t>
            </a:r>
            <a:r>
              <a:rPr lang="fr-CA" sz="2000" err="1">
                <a:sym typeface="Wingdings" panose="05000000000000000000" pitchFamily="2" charset="2"/>
              </a:rPr>
              <a:t>into</a:t>
            </a:r>
            <a:r>
              <a:rPr lang="fr-CA" sz="2000">
                <a:sym typeface="Wingdings" panose="05000000000000000000" pitchFamily="2" charset="2"/>
              </a:rPr>
              <a:t> </a:t>
            </a:r>
            <a:r>
              <a:rPr lang="fr-CA" sz="2000" err="1">
                <a:sym typeface="Wingdings" panose="05000000000000000000" pitchFamily="2" charset="2"/>
              </a:rPr>
              <a:t>current</a:t>
            </a:r>
            <a:r>
              <a:rPr lang="fr-CA" sz="2000">
                <a:sym typeface="Wingdings" panose="05000000000000000000" pitchFamily="2" charset="2"/>
              </a:rPr>
              <a:t> </a:t>
            </a:r>
            <a:r>
              <a:rPr lang="fr-CA" sz="2000" err="1">
                <a:sym typeface="Wingdings" panose="05000000000000000000" pitchFamily="2" charset="2"/>
              </a:rPr>
              <a:t>environment</a:t>
            </a:r>
            <a:r>
              <a:rPr lang="fr-CA" sz="2000">
                <a:sym typeface="Wingdings" panose="05000000000000000000" pitchFamily="2" charset="2"/>
              </a:rPr>
              <a:t> (Run </a:t>
            </a:r>
            <a:r>
              <a:rPr lang="fr-CA" sz="2000" err="1">
                <a:sym typeface="Wingdings" panose="05000000000000000000" pitchFamily="2" charset="2"/>
              </a:rPr>
              <a:t>each</a:t>
            </a:r>
            <a:r>
              <a:rPr lang="fr-CA" sz="2000">
                <a:sym typeface="Wingdings" panose="05000000000000000000" pitchFamily="2" charset="2"/>
              </a:rPr>
              <a:t> time)</a:t>
            </a:r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7821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6CD79-C4D4-9CAF-3DA9-65A4CD623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err="1"/>
              <a:t>Tidyverse</a:t>
            </a:r>
            <a:endParaRPr lang="en-CA"/>
          </a:p>
        </p:txBody>
      </p:sp>
      <p:pic>
        <p:nvPicPr>
          <p:cNvPr id="8" name="Content Placeholder 7" descr="A hexagon with white text and colorful dots&#10;&#10;Description automatically generated">
            <a:extLst>
              <a:ext uri="{FF2B5EF4-FFF2-40B4-BE49-F238E27FC236}">
                <a16:creationId xmlns:a16="http://schemas.microsoft.com/office/drawing/2014/main" id="{F0F942BF-5CE8-4D0B-164B-5D0D71C645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415" y="0"/>
            <a:ext cx="2106334" cy="243170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4E117-6746-7104-3FF9-A391420EE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41408-38CD-A150-94F6-5436AEEA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B8902-D33B-1C4D-8E04-F6277F747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7</a:t>
            </a:fld>
            <a:endParaRPr lang="fr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CACADF-7961-9D3C-014C-8F618C53A58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66272" y="1215851"/>
            <a:ext cx="5419725" cy="53530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2EBA18B-E014-F6B6-ECEC-7AADD2589DA4}"/>
              </a:ext>
            </a:extLst>
          </p:cNvPr>
          <p:cNvSpPr txBox="1"/>
          <p:nvPr/>
        </p:nvSpPr>
        <p:spPr>
          <a:xfrm>
            <a:off x="375385" y="1135781"/>
            <a:ext cx="697831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The </a:t>
            </a:r>
            <a:r>
              <a:rPr lang="en-US" sz="2000" err="1"/>
              <a:t>Tidyverse</a:t>
            </a:r>
            <a:r>
              <a:rPr lang="en-US" sz="2000"/>
              <a:t> is a collection of R packages created by Hadley Wickham and the RStudio team, designed to make data science tasks like cleaning, visualizing, and modeling data easier and more efficient.</a:t>
            </a:r>
          </a:p>
          <a:p>
            <a:endParaRPr 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/>
              <a:t>Advantages over Base R</a:t>
            </a:r>
            <a:r>
              <a:rPr lang="en-US" sz="200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/>
              <a:t>Consistency</a:t>
            </a:r>
            <a:r>
              <a:rPr lang="en-US" sz="2000"/>
              <a:t>: Similar syntax across all packages.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/>
              <a:t>Readability</a:t>
            </a:r>
            <a:r>
              <a:rPr lang="en-US" sz="2000"/>
              <a:t>: Code is cleaner and easier to understand.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/>
              <a:t>Pipe Operator </a:t>
            </a:r>
            <a:r>
              <a:rPr lang="en-US" sz="2000"/>
              <a:t>(%&gt;%): Simplifies chaining functions together.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/>
              <a:t>Tibbles</a:t>
            </a:r>
            <a:r>
              <a:rPr lang="en-US" sz="2000"/>
              <a:t>: Enhanced data frames that are easier to work with and more user-friendly.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698615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33AF4-AA82-128E-EB87-47057422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Import </a:t>
            </a:r>
            <a:r>
              <a:rPr lang="fr-CA" err="1"/>
              <a:t>example</a:t>
            </a:r>
            <a:r>
              <a:rPr lang="fr-CA"/>
              <a:t> Data</a:t>
            </a:r>
            <a:endParaRPr lang="en-CA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03D2E75-95E5-6DFD-BD71-FB0BEAB506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49731" y="1397755"/>
            <a:ext cx="3753196" cy="446694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54E83-0FB6-36A7-AFBA-6B5A9851A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2448E-CE06-41E3-36E5-E9ED8A4FE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B00EC-25A8-986A-7337-6C69C59D3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8</a:t>
            </a:fld>
            <a:endParaRPr lang="fr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AFB3CA1-BFB5-59AF-7C73-56E1926DB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447" y="1622065"/>
            <a:ext cx="3378866" cy="4242636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1EA0BEE2-E97F-52B0-5DA4-E62A989096C9}"/>
              </a:ext>
            </a:extLst>
          </p:cNvPr>
          <p:cNvSpPr/>
          <p:nvPr/>
        </p:nvSpPr>
        <p:spPr>
          <a:xfrm>
            <a:off x="4726004" y="3214838"/>
            <a:ext cx="2059807" cy="71226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8B8A97-E48F-DC89-5BA5-860A85EC769D}"/>
              </a:ext>
            </a:extLst>
          </p:cNvPr>
          <p:cNvSpPr txBox="1"/>
          <p:nvPr/>
        </p:nvSpPr>
        <p:spPr>
          <a:xfrm>
            <a:off x="474447" y="6079150"/>
            <a:ext cx="3753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/>
              <a:t>CSV file- proteomics_sample_data.csv</a:t>
            </a:r>
            <a:endParaRPr lang="en-C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90963F-EB6F-A8A5-0F5D-06DA22AB83B6}"/>
              </a:ext>
            </a:extLst>
          </p:cNvPr>
          <p:cNvSpPr txBox="1"/>
          <p:nvPr/>
        </p:nvSpPr>
        <p:spPr>
          <a:xfrm>
            <a:off x="7549731" y="6097354"/>
            <a:ext cx="3465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err="1"/>
              <a:t>Tibble</a:t>
            </a:r>
            <a:r>
              <a:rPr lang="fr-CA"/>
              <a:t> in R</a:t>
            </a:r>
            <a:endParaRPr lang="en-CA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1FD6FB9-B398-2A4D-2C8A-4CE308414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447" y="970200"/>
            <a:ext cx="5400675" cy="3143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B639F95-16AC-7AD2-E477-2722A8E45673}"/>
              </a:ext>
            </a:extLst>
          </p:cNvPr>
          <p:cNvSpPr txBox="1"/>
          <p:nvPr/>
        </p:nvSpPr>
        <p:spPr>
          <a:xfrm>
            <a:off x="4504623" y="2868329"/>
            <a:ext cx="2059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2400" b="1" err="1"/>
              <a:t>read_csv</a:t>
            </a:r>
            <a:r>
              <a:rPr lang="fr-CA" sz="2400" b="1"/>
              <a:t>()</a:t>
            </a:r>
            <a:endParaRPr lang="en-CA" sz="2400" b="1"/>
          </a:p>
        </p:txBody>
      </p:sp>
    </p:spTree>
    <p:extLst>
      <p:ext uri="{BB962C8B-B14F-4D97-AF65-F5344CB8AC3E}">
        <p14:creationId xmlns:p14="http://schemas.microsoft.com/office/powerpoint/2010/main" val="3174839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3E593-CB5D-264C-5136-D12CDBA68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err="1"/>
              <a:t>Filtering</a:t>
            </a:r>
            <a:r>
              <a:rPr lang="fr-CA"/>
              <a:t> </a:t>
            </a:r>
            <a:r>
              <a:rPr lang="fr-CA" err="1"/>
              <a:t>unwanted</a:t>
            </a:r>
            <a:r>
              <a:rPr lang="fr-CA"/>
              <a:t> </a:t>
            </a:r>
            <a:r>
              <a:rPr lang="fr-CA" err="1"/>
              <a:t>lines</a:t>
            </a:r>
            <a:endParaRPr lang="en-CA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F65B915-9873-3682-3A2D-8709CB68C3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940" y="1204085"/>
            <a:ext cx="7718938" cy="118297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CB969-9E66-4666-4391-A914B682F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A2CE4-181E-0378-BDC9-6203A745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B1311-D24D-85C0-57A1-E8790CEEB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B2DCC-42BE-4FBD-ACE4-341291A747B9}" type="slidenum">
              <a:rPr lang="fr-CA" smtClean="0"/>
              <a:pPr/>
              <a:t>9</a:t>
            </a:fld>
            <a:endParaRPr lang="fr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DDB2DB-F0FC-6A6D-B879-74365D995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92" y="2707229"/>
            <a:ext cx="2499761" cy="34092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0D3EB3-E831-6864-32F0-282900189EF7}"/>
              </a:ext>
            </a:extLst>
          </p:cNvPr>
          <p:cNvSpPr txBox="1"/>
          <p:nvPr/>
        </p:nvSpPr>
        <p:spPr>
          <a:xfrm>
            <a:off x="176060" y="6140373"/>
            <a:ext cx="2904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err="1"/>
              <a:t>df_proteomics</a:t>
            </a:r>
            <a:r>
              <a:rPr lang="fr-CA"/>
              <a:t> - 1020 </a:t>
            </a:r>
            <a:r>
              <a:rPr lang="fr-CA" err="1"/>
              <a:t>lines</a:t>
            </a:r>
            <a:endParaRPr lang="en-CA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36124BA-0187-DFC8-9223-AC271BC3F725}"/>
              </a:ext>
            </a:extLst>
          </p:cNvPr>
          <p:cNvSpPr/>
          <p:nvPr/>
        </p:nvSpPr>
        <p:spPr>
          <a:xfrm>
            <a:off x="3552625" y="3509061"/>
            <a:ext cx="3676850" cy="7218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C66859-1901-D007-6334-EBA3304C5DA8}"/>
              </a:ext>
            </a:extLst>
          </p:cNvPr>
          <p:cNvSpPr txBox="1"/>
          <p:nvPr/>
        </p:nvSpPr>
        <p:spPr>
          <a:xfrm>
            <a:off x="4557049" y="4175690"/>
            <a:ext cx="1668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/>
              <a:t>filter()</a:t>
            </a:r>
          </a:p>
          <a:p>
            <a:r>
              <a:rPr lang="en-CA" b="1" err="1"/>
              <a:t>str_detect</a:t>
            </a:r>
            <a:r>
              <a:rPr lang="en-CA" b="1"/>
              <a:t>()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7E43D8-1604-D557-F111-8E722772C7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9512" y="2755823"/>
            <a:ext cx="3112137" cy="33120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00328A7-8F72-CD91-8A84-19E6D9512E7E}"/>
              </a:ext>
            </a:extLst>
          </p:cNvPr>
          <p:cNvSpPr txBox="1"/>
          <p:nvPr/>
        </p:nvSpPr>
        <p:spPr>
          <a:xfrm>
            <a:off x="6982811" y="6074849"/>
            <a:ext cx="4205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err="1"/>
              <a:t>df_proteomics_filtered</a:t>
            </a:r>
            <a:r>
              <a:rPr lang="fr-CA"/>
              <a:t> - 1000 </a:t>
            </a:r>
            <a:r>
              <a:rPr lang="fr-CA" err="1"/>
              <a:t>lines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49115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eme_color_adlab_2022">
      <a:dk1>
        <a:srgbClr val="4D4D4D"/>
      </a:dk1>
      <a:lt1>
        <a:srgbClr val="FFFFFF"/>
      </a:lt1>
      <a:dk2>
        <a:srgbClr val="CAEEF6"/>
      </a:dk2>
      <a:lt2>
        <a:srgbClr val="F1CCF0"/>
      </a:lt2>
      <a:accent1>
        <a:srgbClr val="00398F"/>
      </a:accent1>
      <a:accent2>
        <a:srgbClr val="92278F"/>
      </a:accent2>
      <a:accent3>
        <a:srgbClr val="0DB3CA"/>
      </a:accent3>
      <a:accent4>
        <a:srgbClr val="2EA3F2"/>
      </a:accent4>
      <a:accent5>
        <a:srgbClr val="A199CA"/>
      </a:accent5>
      <a:accent6>
        <a:srgbClr val="E97D7D"/>
      </a:accent6>
      <a:hlink>
        <a:srgbClr val="0066FF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7" id="{BE575121-66AC-B14B-AF5C-57DC32D60086}" vid="{886B0F4F-353B-2A42-8B33-F1F60CFF2E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3D52CCECB41D40A5F15C8CA162D7EA" ma:contentTypeVersion="16" ma:contentTypeDescription="Crée un document." ma:contentTypeScope="" ma:versionID="518e20c8e4e8690ae247695041054bfb">
  <xsd:schema xmlns:xsd="http://www.w3.org/2001/XMLSchema" xmlns:xs="http://www.w3.org/2001/XMLSchema" xmlns:p="http://schemas.microsoft.com/office/2006/metadata/properties" xmlns:ns2="82fa63f9-9171-430d-8aa8-c48db0526576" xmlns:ns3="418f3397-0c8d-4609-90ae-929f5625f709" targetNamespace="http://schemas.microsoft.com/office/2006/metadata/properties" ma:root="true" ma:fieldsID="9f77554cfa35eb7960c515bb50b52115" ns2:_="" ns3:_="">
    <xsd:import namespace="82fa63f9-9171-430d-8aa8-c48db0526576"/>
    <xsd:import namespace="418f3397-0c8d-4609-90ae-929f5625f70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fa63f9-9171-430d-8aa8-c48db05265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Balises d’images" ma:readOnly="false" ma:fieldId="{5cf76f15-5ced-4ddc-b409-7134ff3c332f}" ma:taxonomyMulti="true" ma:sspId="bde7296c-ffa8-4ebc-a64a-90ca695649a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8f3397-0c8d-4609-90ae-929f5625f709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2c3b5a72-7523-4957-adff-4a85353a678d}" ma:internalName="TaxCatchAll" ma:showField="CatchAllData" ma:web="418f3397-0c8d-4609-90ae-929f5625f70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18f3397-0c8d-4609-90ae-929f5625f709" xsi:nil="true"/>
    <lcf76f155ced4ddcb4097134ff3c332f xmlns="82fa63f9-9171-430d-8aa8-c48db052657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FF804EE0-EF7D-4F13-9AA3-50D03A9A7BA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74451A2-FB63-4C9A-8CE3-ED4146A20A27}">
  <ds:schemaRefs>
    <ds:schemaRef ds:uri="418f3397-0c8d-4609-90ae-929f5625f709"/>
    <ds:schemaRef ds:uri="82fa63f9-9171-430d-8aa8-c48db052657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2C8064E-C883-4C00-A108-B4A12ABA9E7A}">
  <ds:schemaRefs>
    <ds:schemaRef ds:uri="418f3397-0c8d-4609-90ae-929f5625f709"/>
    <ds:schemaRef ds:uri="82fa63f9-9171-430d-8aa8-c48db052657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ADLab_template_slide_2022_1</Template>
  <Application>Microsoft Office PowerPoint</Application>
  <PresentationFormat>Widescreen</PresentationFormat>
  <Slides>24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Thème Office</vt:lpstr>
      <vt:lpstr>Tidyverse for proteomics</vt:lpstr>
      <vt:lpstr>Overview</vt:lpstr>
      <vt:lpstr>A quick introduction to R</vt:lpstr>
      <vt:lpstr>How to run R on your PC</vt:lpstr>
      <vt:lpstr>RStudio</vt:lpstr>
      <vt:lpstr>What are Libraries in R?</vt:lpstr>
      <vt:lpstr>Tidyverse</vt:lpstr>
      <vt:lpstr>Import example Data</vt:lpstr>
      <vt:lpstr>Filtering unwanted lines</vt:lpstr>
      <vt:lpstr>Step 1: Breakdown</vt:lpstr>
      <vt:lpstr>Calculate mean intensity by Protein and Condition</vt:lpstr>
      <vt:lpstr>Step 2: Breakdown</vt:lpstr>
      <vt:lpstr>Calculate p-values for each protein between conditions</vt:lpstr>
      <vt:lpstr>Step 3: Breakdown</vt:lpstr>
      <vt:lpstr>Merge summarized mean intensity and p-values, calculate log2 Fold Change and significance</vt:lpstr>
      <vt:lpstr>Step 4: Breakdown</vt:lpstr>
      <vt:lpstr>Create the volcano plot with cutoff lines and color coding</vt:lpstr>
      <vt:lpstr>The generated volcano plot </vt:lpstr>
      <vt:lpstr>Step 5: Breakdown</vt:lpstr>
      <vt:lpstr>Create a detailed table to export</vt:lpstr>
      <vt:lpstr>Step 6: Breakdown</vt:lpstr>
      <vt:lpstr>Ressources</vt:lpstr>
      <vt:lpstr>Questions? </vt:lpstr>
      <vt:lpstr>Thank-you!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Identification des bactéries dans les fluides biologiques</dc:title>
  <dc:creator>Elloise Coyle</dc:creator>
  <cp:revision>1</cp:revision>
  <dcterms:created xsi:type="dcterms:W3CDTF">2023-11-09T16:33:39Z</dcterms:created>
  <dcterms:modified xsi:type="dcterms:W3CDTF">2024-11-14T16:56:30Z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0x0101004E3D52CCECB41D40A5F15C8CA162D7EA</vt:lpwstr>
  </property>
  <property fmtid="{D5CDD505-2E9C-101B-9397-08002B2CF9AE}" pid="3" name="MediaServiceImageTags">
    <vt:lpwstr/>
  </property>
</Properties>
</file>

<file path=docProps/thumbnail.jpeg>
</file>